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0"/>
  </p:notesMasterIdLst>
  <p:handoutMasterIdLst>
    <p:handoutMasterId r:id="rId11"/>
  </p:handoutMasterIdLst>
  <p:sldIdLst>
    <p:sldId id="256" r:id="rId2"/>
    <p:sldId id="334" r:id="rId3"/>
    <p:sldId id="331" r:id="rId4"/>
    <p:sldId id="332" r:id="rId5"/>
    <p:sldId id="336" r:id="rId6"/>
    <p:sldId id="335" r:id="rId7"/>
    <p:sldId id="338" r:id="rId8"/>
    <p:sldId id="337" r:id="rId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5146B9"/>
    <a:srgbClr val="C679C4"/>
    <a:srgbClr val="B41F24"/>
    <a:srgbClr val="E9CE3B"/>
    <a:srgbClr val="3CAE60"/>
    <a:srgbClr val="D9A472"/>
    <a:srgbClr val="E6E7E8"/>
    <a:srgbClr val="2E2D2E"/>
    <a:srgbClr val="275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til typografi 1 - Markering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ema til typografi 1 - Markerin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ema til typografi 1 - Markering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til typografi 1 - Markering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ema til typografi 1 - Markerin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58"/>
    <p:restoredTop sz="92667"/>
  </p:normalViewPr>
  <p:slideViewPr>
    <p:cSldViewPr snapToGrid="0" snapToObjects="1">
      <p:cViewPr varScale="1">
        <p:scale>
          <a:sx n="118" d="100"/>
          <a:sy n="118"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2BA4F-57EE-7F4A-9CED-227C06CA3BEF}" type="datetimeFigureOut">
              <a:rPr lang="da-DK" smtClean="0"/>
              <a:t>01/11/2018</a:t>
            </a:fld>
            <a:endParaRPr lang="da-DK"/>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91289-3255-1240-A20A-B06DE351D981}" type="slidenum">
              <a:rPr lang="da-DK" smtClean="0"/>
              <a:t>‹#›</a:t>
            </a:fld>
            <a:endParaRPr lang="da-DK"/>
          </a:p>
        </p:txBody>
      </p:sp>
    </p:spTree>
    <p:extLst>
      <p:ext uri="{BB962C8B-B14F-4D97-AF65-F5344CB8AC3E}">
        <p14:creationId xmlns:p14="http://schemas.microsoft.com/office/powerpoint/2010/main" val="1833551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6B14B-815F-3A40-9C51-22D2FD94C58D}" type="datetimeFigureOut">
              <a:rPr lang="da-DK" smtClean="0"/>
              <a:t>01/11/2018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6230A-68DB-7542-BFCF-781C55FB6FA8}" type="slidenum">
              <a:rPr lang="da-DK" smtClean="0"/>
              <a:t>‹#›</a:t>
            </a:fld>
            <a:endParaRPr lang="da-DK"/>
          </a:p>
        </p:txBody>
      </p:sp>
    </p:spTree>
    <p:extLst>
      <p:ext uri="{BB962C8B-B14F-4D97-AF65-F5344CB8AC3E}">
        <p14:creationId xmlns:p14="http://schemas.microsoft.com/office/powerpoint/2010/main" val="2085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9A86230A-68DB-7542-BFCF-781C55FB6FA8}" type="slidenum">
              <a:rPr lang="da-DK" smtClean="0"/>
              <a:t>1</a:t>
            </a:fld>
            <a:endParaRPr lang="da-DK"/>
          </a:p>
        </p:txBody>
      </p:sp>
    </p:spTree>
    <p:extLst>
      <p:ext uri="{BB962C8B-B14F-4D97-AF65-F5344CB8AC3E}">
        <p14:creationId xmlns:p14="http://schemas.microsoft.com/office/powerpoint/2010/main" val="33303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A">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1370" y="866331"/>
            <a:ext cx="2371405" cy="295909"/>
          </a:xfrm>
          <a:prstGeom prst="rect">
            <a:avLst/>
          </a:prstGeom>
        </p:spPr>
      </p:pic>
      <p:pic>
        <p:nvPicPr>
          <p:cNvPr id="13" name="Billede 12"/>
          <p:cNvPicPr>
            <a:picLocks noChangeAspect="1"/>
          </p:cNvPicPr>
          <p:nvPr userDrawn="1"/>
        </p:nvPicPr>
        <p:blipFill rotWithShape="1">
          <a:blip r:embed="rId3" cstate="print">
            <a:extLst>
              <a:ext uri="{28A0092B-C50C-407E-A947-70E740481C1C}">
                <a14:useLocalDpi xmlns:a14="http://schemas.microsoft.com/office/drawing/2010/main"/>
              </a:ext>
            </a:extLst>
          </a:blip>
          <a:srcRect t="26050" r="57292"/>
          <a:stretch/>
        </p:blipFill>
        <p:spPr>
          <a:xfrm>
            <a:off x="0" y="1786466"/>
            <a:ext cx="5207000" cy="5071533"/>
          </a:xfrm>
          <a:prstGeom prst="rect">
            <a:avLst/>
          </a:prstGeom>
        </p:spPr>
      </p:pic>
      <p:sp>
        <p:nvSpPr>
          <p:cNvPr id="14" name="Titel 13"/>
          <p:cNvSpPr>
            <a:spLocks noGrp="1"/>
          </p:cNvSpPr>
          <p:nvPr>
            <p:ph type="title"/>
          </p:nvPr>
        </p:nvSpPr>
        <p:spPr>
          <a:xfrm>
            <a:off x="5831059" y="1472541"/>
            <a:ext cx="5830510" cy="4024042"/>
          </a:xfrm>
          <a:prstGeom prst="rect">
            <a:avLst/>
          </a:prstGeom>
        </p:spPr>
        <p:txBody>
          <a:bodyPr/>
          <a:lstStyle>
            <a:lvl1pPr>
              <a:defRPr sz="4400" b="0" i="0">
                <a:solidFill>
                  <a:schemeClr val="bg1"/>
                </a:solidFill>
                <a:latin typeface="Exo 2 Extra Light" charset="0"/>
                <a:ea typeface="Exo 2 Extra Light" charset="0"/>
                <a:cs typeface="Exo 2 Extra Light" charset="0"/>
              </a:defRPr>
            </a:lvl1pPr>
          </a:lstStyle>
          <a:p>
            <a:r>
              <a:rPr lang="en-US" sz="4800" b="0" i="0">
                <a:solidFill>
                  <a:schemeClr val="bg1"/>
                </a:solidFill>
                <a:latin typeface="Exo 2 Light" charset="0"/>
              </a:rPr>
              <a:t>Click to edit Master title style</a:t>
            </a:r>
            <a:endParaRPr lang="da-DK" sz="4800" b="0" i="0" dirty="0">
              <a:solidFill>
                <a:schemeClr val="bg1"/>
              </a:solidFill>
              <a:latin typeface="Exo 2 Light" charset="0"/>
              <a:ea typeface="Exo 2 Light" charset="0"/>
              <a:cs typeface="Exo 2 Light" charset="0"/>
            </a:endParaRPr>
          </a:p>
        </p:txBody>
      </p:sp>
    </p:spTree>
    <p:extLst>
      <p:ext uri="{BB962C8B-B14F-4D97-AF65-F5344CB8AC3E}">
        <p14:creationId xmlns:p14="http://schemas.microsoft.com/office/powerpoint/2010/main" val="18470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9985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dark">
    <p:spTree>
      <p:nvGrpSpPr>
        <p:cNvPr id="1" name=""/>
        <p:cNvGrpSpPr/>
        <p:nvPr/>
      </p:nvGrpSpPr>
      <p:grpSpPr>
        <a:xfrm>
          <a:off x="0" y="0"/>
          <a:ext cx="0" cy="0"/>
          <a:chOff x="0" y="0"/>
          <a:chExt cx="0" cy="0"/>
        </a:xfrm>
      </p:grpSpPr>
      <p:sp>
        <p:nvSpPr>
          <p:cNvPr id="9" name="Rektangel 8"/>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622815" y="1888603"/>
            <a:ext cx="6404766"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2" name="Pladsholder til tekst 6"/>
          <p:cNvSpPr>
            <a:spLocks noGrp="1"/>
          </p:cNvSpPr>
          <p:nvPr>
            <p:ph type="body" sz="quarter" idx="24" hasCustomPrompt="1"/>
          </p:nvPr>
        </p:nvSpPr>
        <p:spPr>
          <a:xfrm>
            <a:off x="1622815" y="2281716"/>
            <a:ext cx="6393514" cy="3459865"/>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Extra Light" charset="0"/>
                <a:ea typeface="Exo 2 Extra Light" charset="0"/>
                <a:cs typeface="Exo 2 Extra Light" charset="0"/>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1881266" y="2069059"/>
            <a:ext cx="8431967" cy="3582988"/>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picture</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4" name="Pladsholder til diagram 3"/>
          <p:cNvSpPr>
            <a:spLocks noGrp="1"/>
          </p:cNvSpPr>
          <p:nvPr>
            <p:ph type="chart" sz="quarter" idx="22"/>
          </p:nvPr>
        </p:nvSpPr>
        <p:spPr>
          <a:xfrm>
            <a:off x="1881266" y="2069058"/>
            <a:ext cx="8447088" cy="3582231"/>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chart</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2" name="Rektangel med afrundet hjørne i samme side 1"/>
          <p:cNvSpPr/>
          <p:nvPr userDrawn="1"/>
        </p:nvSpPr>
        <p:spPr>
          <a:xfrm rot="5400000">
            <a:off x="836879" y="1161876"/>
            <a:ext cx="3320324" cy="4994085"/>
          </a:xfrm>
          <a:prstGeom prst="round2SameRect">
            <a:avLst>
              <a:gd name="adj1" fmla="val 50000"/>
              <a:gd name="adj2" fmla="val 0"/>
            </a:avLst>
          </a:prstGeom>
          <a:blipFill dpi="0" rotWithShape="0">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Pladsholder til tekst 6"/>
          <p:cNvSpPr>
            <a:spLocks noGrp="1"/>
          </p:cNvSpPr>
          <p:nvPr>
            <p:ph type="body" sz="quarter" idx="25" hasCustomPrompt="1"/>
          </p:nvPr>
        </p:nvSpPr>
        <p:spPr>
          <a:xfrm>
            <a:off x="5603687" y="2828857"/>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21" name="Rektangel 20"/>
          <p:cNvSpPr/>
          <p:nvPr userDrawn="1"/>
        </p:nvSpPr>
        <p:spPr>
          <a:xfrm>
            <a:off x="0" y="0"/>
            <a:ext cx="12192000" cy="6858000"/>
          </a:xfrm>
          <a:prstGeom prst="rect">
            <a:avLst/>
          </a:prstGeom>
          <a:solidFill>
            <a:srgbClr val="275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11" hasCustomPrompt="1"/>
          </p:nvPr>
        </p:nvSpPr>
        <p:spPr>
          <a:xfrm>
            <a:off x="491070"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4" name="Pladsholder til tekst 9"/>
          <p:cNvSpPr>
            <a:spLocks noGrp="1"/>
          </p:cNvSpPr>
          <p:nvPr>
            <p:ph type="body" sz="quarter" idx="13" hasCustomPrompt="1"/>
          </p:nvPr>
        </p:nvSpPr>
        <p:spPr>
          <a:xfrm>
            <a:off x="491070"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6" name="Pladsholder til tekst 9"/>
          <p:cNvSpPr>
            <a:spLocks noGrp="1"/>
          </p:cNvSpPr>
          <p:nvPr>
            <p:ph type="body" sz="quarter" idx="15" hasCustomPrompt="1"/>
          </p:nvPr>
        </p:nvSpPr>
        <p:spPr>
          <a:xfrm>
            <a:off x="5985936"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8" name="Pladsholder til tekst 9"/>
          <p:cNvSpPr>
            <a:spLocks noGrp="1"/>
          </p:cNvSpPr>
          <p:nvPr>
            <p:ph type="body" sz="quarter" idx="17" hasCustomPrompt="1"/>
          </p:nvPr>
        </p:nvSpPr>
        <p:spPr>
          <a:xfrm>
            <a:off x="5985936"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7" name="Pladsholder til tekst 6"/>
          <p:cNvSpPr>
            <a:spLocks noGrp="1"/>
          </p:cNvSpPr>
          <p:nvPr>
            <p:ph type="body" sz="quarter" idx="20" hasCustomPrompt="1"/>
          </p:nvPr>
        </p:nvSpPr>
        <p:spPr>
          <a:xfrm>
            <a:off x="490538" y="2311400"/>
            <a:ext cx="5003800" cy="1404938"/>
          </a:xfrm>
          <a:prstGeom prst="rect">
            <a:avLst/>
          </a:prstGeom>
        </p:spPr>
        <p:txBody>
          <a:bodyPr/>
          <a:lstStyle>
            <a:lvl1pPr marL="0" indent="0">
              <a:lnSpc>
                <a:spcPts val="1750"/>
              </a:lnSpc>
              <a:buNone/>
              <a:defRPr sz="1400" b="0" i="0" baseline="0">
                <a:solidFill>
                  <a:schemeClr val="bg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2" name="Pladsholder til tekst 6"/>
          <p:cNvSpPr>
            <a:spLocks noGrp="1"/>
          </p:cNvSpPr>
          <p:nvPr>
            <p:ph type="body" sz="quarter" idx="21" hasCustomPrompt="1"/>
          </p:nvPr>
        </p:nvSpPr>
        <p:spPr>
          <a:xfrm>
            <a:off x="490538"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3" name="Pladsholder til tekst 6"/>
          <p:cNvSpPr>
            <a:spLocks noGrp="1"/>
          </p:cNvSpPr>
          <p:nvPr>
            <p:ph type="body" sz="quarter" idx="22" hasCustomPrompt="1"/>
          </p:nvPr>
        </p:nvSpPr>
        <p:spPr>
          <a:xfrm>
            <a:off x="5985933" y="2308270"/>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26" name="Pladsholder til tekst 6"/>
          <p:cNvSpPr>
            <a:spLocks noGrp="1"/>
          </p:cNvSpPr>
          <p:nvPr>
            <p:ph type="body" sz="quarter" idx="23" hasCustomPrompt="1"/>
          </p:nvPr>
        </p:nvSpPr>
        <p:spPr>
          <a:xfrm>
            <a:off x="5985933"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3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825356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blue">
    <p:spTree>
      <p:nvGrpSpPr>
        <p:cNvPr id="1" name=""/>
        <p:cNvGrpSpPr/>
        <p:nvPr/>
      </p:nvGrpSpPr>
      <p:grpSpPr>
        <a:xfrm>
          <a:off x="0" y="0"/>
          <a:ext cx="0" cy="0"/>
          <a:chOff x="0" y="0"/>
          <a:chExt cx="0" cy="0"/>
        </a:xfrm>
      </p:grpSpPr>
      <p:sp>
        <p:nvSpPr>
          <p:cNvPr id="12" name="Rektangel 1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8" name="Billede 17"/>
          <p:cNvPicPr>
            <a:picLocks noChangeAspect="1"/>
          </p:cNvPicPr>
          <p:nvPr userDrawn="1"/>
        </p:nvPicPr>
        <p:blipFill rotWithShape="1">
          <a:blip r:embed="rId3" cstate="print">
            <a:extLst>
              <a:ext uri="{28A0092B-C50C-407E-A947-70E740481C1C}">
                <a14:useLocalDpi xmlns:a14="http://schemas.microsoft.com/office/drawing/2010/main"/>
              </a:ext>
            </a:extLst>
          </a:blip>
          <a:srcRect t="36940" b="17377"/>
          <a:stretch/>
        </p:blipFill>
        <p:spPr>
          <a:xfrm>
            <a:off x="0" y="2533338"/>
            <a:ext cx="12192000" cy="3132944"/>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0"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6223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breaker">
    <p:spTree>
      <p:nvGrpSpPr>
        <p:cNvPr id="1" name=""/>
        <p:cNvGrpSpPr/>
        <p:nvPr/>
      </p:nvGrpSpPr>
      <p:grpSpPr>
        <a:xfrm>
          <a:off x="0" y="0"/>
          <a:ext cx="0" cy="0"/>
          <a:chOff x="0" y="0"/>
          <a:chExt cx="0" cy="0"/>
        </a:xfrm>
      </p:grpSpPr>
      <p:pic>
        <p:nvPicPr>
          <p:cNvPr id="5" name="Billede 4"/>
          <p:cNvPicPr>
            <a:picLocks noChangeAspect="1"/>
          </p:cNvPicPr>
          <p:nvPr userDrawn="1"/>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0" name="Rektangel 9"/>
          <p:cNvSpPr/>
          <p:nvPr userDrawn="1"/>
        </p:nvSpPr>
        <p:spPr>
          <a:xfrm>
            <a:off x="0" y="0"/>
            <a:ext cx="12192000" cy="6858000"/>
          </a:xfrm>
          <a:prstGeom prst="rect">
            <a:avLst/>
          </a:prstGeom>
          <a:solidFill>
            <a:srgbClr val="302E2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Pladsholder til tekst 9"/>
          <p:cNvSpPr>
            <a:spLocks noGrp="1"/>
          </p:cNvSpPr>
          <p:nvPr>
            <p:ph type="body" sz="quarter" idx="20" hasCustomPrompt="1"/>
          </p:nvPr>
        </p:nvSpPr>
        <p:spPr>
          <a:xfrm>
            <a:off x="448736" y="3107680"/>
            <a:ext cx="10566398" cy="532869"/>
          </a:xfrm>
          <a:prstGeom prst="rect">
            <a:avLst/>
          </a:prstGeom>
        </p:spPr>
        <p:txBody>
          <a:bodyPr/>
          <a:lstStyle>
            <a:lvl1pPr marL="0" indent="0">
              <a:buNone/>
              <a:defRPr sz="4800" b="0" i="0">
                <a:solidFill>
                  <a:schemeClr val="bg1"/>
                </a:solidFill>
                <a:latin typeface="Exo 2 Light" pitchFamily="2" charset="77"/>
                <a:ea typeface="Exo 2 Light" pitchFamily="2" charset="77"/>
                <a:cs typeface="Exo 2 Light" pitchFamily="2" charset="77"/>
              </a:defRPr>
            </a:lvl1pPr>
          </a:lstStyle>
          <a:p>
            <a:pPr lvl="0"/>
            <a:r>
              <a:rPr lang="da-DK" dirty="0" err="1"/>
              <a:t>Casebreaker</a:t>
            </a:r>
            <a:endParaRPr lang="da-DK" dirty="0"/>
          </a:p>
        </p:txBody>
      </p:sp>
      <p:pic>
        <p:nvPicPr>
          <p:cNvPr id="14" name="Billed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7"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slide dark">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 name="Billede 1"/>
          <p:cNvPicPr>
            <a:picLocks noChangeAspect="1"/>
          </p:cNvPicPr>
          <p:nvPr userDrawn="1"/>
        </p:nvPicPr>
        <p:blipFill rotWithShape="1">
          <a:blip r:embed="rId3" cstate="print">
            <a:extLst>
              <a:ext uri="{28A0092B-C50C-407E-A947-70E740481C1C}">
                <a14:useLocalDpi xmlns:a14="http://schemas.microsoft.com/office/drawing/2010/main"/>
              </a:ext>
            </a:extLst>
          </a:blip>
          <a:srcRect t="22295" b="15365"/>
          <a:stretch/>
        </p:blipFill>
        <p:spPr>
          <a:xfrm>
            <a:off x="0" y="1528997"/>
            <a:ext cx="12192000" cy="4275280"/>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8"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B">
    <p:spTree>
      <p:nvGrpSpPr>
        <p:cNvPr id="1" name=""/>
        <p:cNvGrpSpPr/>
        <p:nvPr/>
      </p:nvGrpSpPr>
      <p:grpSpPr>
        <a:xfrm>
          <a:off x="0" y="0"/>
          <a:ext cx="0" cy="0"/>
          <a:chOff x="0" y="0"/>
          <a:chExt cx="0" cy="0"/>
        </a:xfrm>
      </p:grpSpPr>
      <p:sp>
        <p:nvSpPr>
          <p:cNvPr id="12" name="Rektangel 11"/>
          <p:cNvSpPr/>
          <p:nvPr userDrawn="1"/>
        </p:nvSpPr>
        <p:spPr>
          <a:xfrm>
            <a:off x="0" y="-1"/>
            <a:ext cx="12191998" cy="693353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FFFF"/>
              </a:solidFill>
            </a:endParaRPr>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pic>
        <p:nvPicPr>
          <p:cNvPr id="3" name="Billede 2"/>
          <p:cNvPicPr>
            <a:picLocks noChangeAspect="1"/>
          </p:cNvPicPr>
          <p:nvPr userDrawn="1"/>
        </p:nvPicPr>
        <p:blipFill rotWithShape="1">
          <a:blip r:embed="rId3">
            <a:extLst>
              <a:ext uri="{28A0092B-C50C-407E-A947-70E740481C1C}">
                <a14:useLocalDpi xmlns:a14="http://schemas.microsoft.com/office/drawing/2010/main" val="0"/>
              </a:ext>
            </a:extLst>
          </a:blip>
          <a:srcRect t="73224"/>
          <a:stretch/>
        </p:blipFill>
        <p:spPr>
          <a:xfrm>
            <a:off x="0" y="5021704"/>
            <a:ext cx="12192000" cy="1836295"/>
          </a:xfrm>
          <a:prstGeom prst="rect">
            <a:avLst/>
          </a:prstGeom>
        </p:spPr>
      </p:pic>
      <p:sp>
        <p:nvSpPr>
          <p:cNvPr id="5" name="Title 4"/>
          <p:cNvSpPr>
            <a:spLocks noGrp="1"/>
          </p:cNvSpPr>
          <p:nvPr>
            <p:ph type="title"/>
          </p:nvPr>
        </p:nvSpPr>
        <p:spPr>
          <a:xfrm>
            <a:off x="448734" y="673502"/>
            <a:ext cx="10515600" cy="2513597"/>
          </a:xfrm>
        </p:spPr>
        <p:txBody>
          <a:bodyPr anchor="b">
            <a:normAutofit/>
          </a:bodyPr>
          <a:lstStyle>
            <a:lvl1pPr>
              <a:defRPr sz="6000">
                <a:solidFill>
                  <a:schemeClr val="bg1"/>
                </a:solidFill>
              </a:defRPr>
            </a:lvl1pPr>
          </a:lstStyle>
          <a:p>
            <a:r>
              <a:rPr lang="en-US"/>
              <a:t>Click to edit Master title style</a:t>
            </a:r>
            <a:endParaRPr lang="da-DK" dirty="0"/>
          </a:p>
        </p:txBody>
      </p:sp>
      <p:sp>
        <p:nvSpPr>
          <p:cNvPr id="14" name="Text Placeholder 13"/>
          <p:cNvSpPr>
            <a:spLocks noGrp="1"/>
          </p:cNvSpPr>
          <p:nvPr>
            <p:ph type="body" sz="quarter" idx="23"/>
          </p:nvPr>
        </p:nvSpPr>
        <p:spPr>
          <a:xfrm>
            <a:off x="448734" y="3477491"/>
            <a:ext cx="6937718" cy="1534053"/>
          </a:xfrm>
        </p:spPr>
        <p:txBody>
          <a:bodyPr>
            <a:normAutofit/>
          </a:bodyPr>
          <a:lstStyle>
            <a:lvl1pPr marL="0" indent="0">
              <a:buNone/>
              <a:defRPr sz="2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Edit Master text styles</a:t>
            </a:r>
          </a:p>
        </p:txBody>
      </p:sp>
    </p:spTree>
    <p:extLst>
      <p:ext uri="{BB962C8B-B14F-4D97-AF65-F5344CB8AC3E}">
        <p14:creationId xmlns:p14="http://schemas.microsoft.com/office/powerpoint/2010/main" val="155492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4929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819461"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3" hasCustomPrompt="1"/>
          </p:nvPr>
        </p:nvSpPr>
        <p:spPr>
          <a:xfrm>
            <a:off x="6475036"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5" hasCustomPrompt="1"/>
          </p:nvPr>
        </p:nvSpPr>
        <p:spPr>
          <a:xfrm>
            <a:off x="9821863" y="738188"/>
            <a:ext cx="1514475" cy="461962"/>
          </a:xfrm>
          <a:prstGeom prst="rect">
            <a:avLst/>
          </a:prstGeom>
        </p:spPr>
        <p:txBody>
          <a:bodyPr/>
          <a:lstStyle>
            <a:lvl1pPr>
              <a:defRPr sz="1100" b="0" i="0">
                <a:solidFill>
                  <a:schemeClr val="tx1"/>
                </a:solidFill>
                <a:latin typeface="Exo 2 Light" pitchFamily="2" charset="77"/>
                <a:ea typeface="Exo 2 Light" pitchFamily="2" charset="77"/>
                <a:cs typeface="Exo 2 Light" pitchFamily="2" charset="77"/>
              </a:defRPr>
            </a:lvl1pPr>
          </a:lstStyle>
          <a:p>
            <a:r>
              <a:rPr lang="da-DK" dirty="0" err="1"/>
              <a:t>Add</a:t>
            </a:r>
            <a:r>
              <a:rPr lang="da-DK" dirty="0"/>
              <a:t> </a:t>
            </a:r>
            <a:r>
              <a:rPr lang="da-DK" dirty="0" err="1"/>
              <a:t>photo</a:t>
            </a:r>
            <a:endParaRPr lang="da-DK" dirty="0"/>
          </a:p>
        </p:txBody>
      </p:sp>
      <p:sp>
        <p:nvSpPr>
          <p:cNvPr id="18" name="Pladsholder til tekst 6"/>
          <p:cNvSpPr>
            <a:spLocks noGrp="1"/>
          </p:cNvSpPr>
          <p:nvPr>
            <p:ph type="body" sz="quarter" idx="24" hasCustomPrompt="1"/>
          </p:nvPr>
        </p:nvSpPr>
        <p:spPr>
          <a:xfrm>
            <a:off x="1819461"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9" name="Pladsholder til tekst 6"/>
          <p:cNvSpPr>
            <a:spLocks noGrp="1"/>
          </p:cNvSpPr>
          <p:nvPr>
            <p:ph type="body" sz="quarter" idx="26" hasCustomPrompt="1"/>
          </p:nvPr>
        </p:nvSpPr>
        <p:spPr>
          <a:xfrm>
            <a:off x="6475036"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6524782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1">
                    <a:lumMod val="50000"/>
                  </a:schemeClr>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1">
                    <a:lumMod val="50000"/>
                  </a:schemeClr>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FFFF"/>
              </a:solidFill>
            </a:endParaRPr>
          </a:p>
        </p:txBody>
      </p:sp>
      <p:sp>
        <p:nvSpPr>
          <p:cNvPr id="13"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14867" y="2186165"/>
            <a:ext cx="10566398" cy="532869"/>
          </a:xfrm>
          <a:prstGeom prst="rect">
            <a:avLst/>
          </a:prstGeom>
        </p:spPr>
        <p:txBody>
          <a:bodyPr/>
          <a:lstStyle>
            <a:lvl1pPr marL="0" indent="0">
              <a:buNone/>
              <a:defRPr sz="3600" b="0" i="0" baseline="0">
                <a:solidFill>
                  <a:schemeClr val="bg1"/>
                </a:solidFill>
                <a:latin typeface="Exo 2 Light" pitchFamily="2" charset="77"/>
                <a:ea typeface="Exo 2 Light" pitchFamily="2" charset="77"/>
                <a:cs typeface="Exo 2 Light" pitchFamily="2" charset="77"/>
              </a:defRPr>
            </a:lvl1pPr>
          </a:lstStyle>
          <a:p>
            <a:pPr lvl="0"/>
            <a:r>
              <a:rPr lang="da-DK" dirty="0"/>
              <a:t>[Contact </a:t>
            </a:r>
            <a:r>
              <a:rPr lang="da-DK" dirty="0" err="1"/>
              <a:t>headline</a:t>
            </a:r>
            <a:r>
              <a:rPr lang="da-DK" dirty="0"/>
              <a:t>]</a:t>
            </a:r>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14" name="Billed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9" name="Billed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3" name="Text Placeholder 2"/>
          <p:cNvSpPr>
            <a:spLocks noGrp="1"/>
          </p:cNvSpPr>
          <p:nvPr>
            <p:ph type="body" sz="quarter" idx="11" hasCustomPrompt="1"/>
          </p:nvPr>
        </p:nvSpPr>
        <p:spPr>
          <a:xfrm>
            <a:off x="414338" y="4333875"/>
            <a:ext cx="4335462" cy="1152525"/>
          </a:xfrm>
        </p:spPr>
        <p:txBody>
          <a:bodyPr>
            <a:normAutofit/>
          </a:bodyPr>
          <a:lstStyle>
            <a:lvl1pPr marL="0" indent="0">
              <a:lnSpc>
                <a:spcPct val="100000"/>
              </a:lnSpc>
              <a:spcBef>
                <a:spcPts val="400"/>
              </a:spcBef>
              <a:buFont typeface="Arial" charset="0"/>
              <a:buNone/>
              <a:defRPr lang="da-DK" sz="1100" b="0" i="0" kern="1200" baseline="0" dirty="0">
                <a:solidFill>
                  <a:srgbClr val="FFFFFF"/>
                </a:solidFill>
                <a:latin typeface="Exo 2 Light" pitchFamily="2" charset="77"/>
                <a:ea typeface="Exo 2 Light" pitchFamily="2" charset="77"/>
                <a:cs typeface="Exo 2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da-DK" dirty="0"/>
              <a:t>[Indsæt eventuelt yderligere kontaktinformationer]</a:t>
            </a:r>
          </a:p>
          <a:p>
            <a:pPr lvl="0"/>
            <a:r>
              <a:rPr lang="da-DK" dirty="0"/>
              <a:t>[F.eks. kontaktinformation til den ansvarlige partner hos </a:t>
            </a:r>
            <a:r>
              <a:rPr lang="da-DK" dirty="0" err="1"/>
              <a:t>Damvad</a:t>
            </a:r>
            <a:r>
              <a:rPr lang="da-DK" dirty="0"/>
              <a:t> Analytics]</a:t>
            </a:r>
          </a:p>
        </p:txBody>
      </p:sp>
      <p:sp>
        <p:nvSpPr>
          <p:cNvPr id="18" name="Tekstfelt 3">
            <a:extLst>
              <a:ext uri="{FF2B5EF4-FFF2-40B4-BE49-F238E27FC236}">
                <a16:creationId xmlns:a16="http://schemas.microsoft.com/office/drawing/2014/main" id="{2AC04927-086E-E84A-AD01-746BC0CE5AC8}"/>
              </a:ext>
            </a:extLst>
          </p:cNvPr>
          <p:cNvSpPr txBox="1"/>
          <p:nvPr userDrawn="1"/>
        </p:nvSpPr>
        <p:spPr>
          <a:xfrm>
            <a:off x="414867" y="3341967"/>
            <a:ext cx="3626191" cy="707886"/>
          </a:xfrm>
          <a:prstGeom prst="rect">
            <a:avLst/>
          </a:prstGeom>
          <a:noFill/>
        </p:spPr>
        <p:txBody>
          <a:bodyPr wrap="square" rtlCol="0">
            <a:spAutoFit/>
          </a:bodyPr>
          <a:lstStyle/>
          <a:p>
            <a:pPr>
              <a:lnSpc>
                <a:spcPts val="1620"/>
              </a:lnSpc>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Havnegade 39, </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DK-1058 Copenhagen K</a:t>
            </a:r>
          </a:p>
        </p:txBody>
      </p:sp>
      <p:sp>
        <p:nvSpPr>
          <p:cNvPr id="19" name="Tekstfelt 3">
            <a:extLst>
              <a:ext uri="{FF2B5EF4-FFF2-40B4-BE49-F238E27FC236}">
                <a16:creationId xmlns:a16="http://schemas.microsoft.com/office/drawing/2014/main" id="{690D9308-1FB1-EE49-B4F8-83C51EE95F28}"/>
              </a:ext>
            </a:extLst>
          </p:cNvPr>
          <p:cNvSpPr txBox="1"/>
          <p:nvPr userDrawn="1"/>
        </p:nvSpPr>
        <p:spPr>
          <a:xfrm>
            <a:off x="2346191" y="3341967"/>
            <a:ext cx="3626191" cy="685316"/>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err="1">
                <a:solidFill>
                  <a:srgbClr val="FFFFFF"/>
                </a:solidFill>
                <a:latin typeface="Exo 2 Light" pitchFamily="2" charset="77"/>
                <a:ea typeface="Exo 2 Light" charset="0"/>
                <a:cs typeface="Exo 2 Light" charset="0"/>
              </a:rPr>
              <a:t>Engelbrektsgatan</a:t>
            </a:r>
            <a:r>
              <a:rPr lang="da-DK" sz="1100" b="0" i="0" dirty="0">
                <a:solidFill>
                  <a:srgbClr val="FFFFFF"/>
                </a:solidFill>
                <a:latin typeface="Exo 2 Light" pitchFamily="2" charset="77"/>
                <a:ea typeface="Exo 2 Light" charset="0"/>
                <a:cs typeface="Exo 2 Light" charset="0"/>
              </a:rPr>
              <a:t> 5,</a:t>
            </a:r>
          </a:p>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114 32 Stockholm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p:nvPr>
        </p:nvSpPr>
        <p:spPr>
          <a:xfrm>
            <a:off x="423334" y="839146"/>
            <a:ext cx="5512771" cy="532869"/>
          </a:xfrm>
          <a:prstGeom prst="rect">
            <a:avLst/>
          </a:prstGeom>
        </p:spPr>
        <p:txBody>
          <a:bodyPr/>
          <a:lstStyle>
            <a:lvl1pPr marL="0" indent="0">
              <a:buNone/>
              <a:defRPr sz="3600" b="0" i="0">
                <a:solidFill>
                  <a:schemeClr val="bg2"/>
                </a:solidFill>
                <a:latin typeface="Exo 2 Extra Light" charset="0"/>
                <a:ea typeface="Exo 2 Extra Light" charset="0"/>
                <a:cs typeface="Exo 2 Extra Light" charset="0"/>
              </a:defRPr>
            </a:lvl1pPr>
          </a:lstStyle>
          <a:p>
            <a:pPr lvl="0"/>
            <a:r>
              <a:rPr lang="en-US"/>
              <a:t>Edit Master text styles</a:t>
            </a:r>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710471"/>
            <a:ext cx="5003800" cy="3895511"/>
          </a:xfrm>
          <a:prstGeom prst="rect">
            <a:avLst/>
          </a:prstGeom>
        </p:spPr>
        <p:txBody>
          <a:bodyPr anchor="ctr">
            <a:normAutofit/>
          </a:bodyPr>
          <a:lstStyle>
            <a:lvl1pPr marL="342900" indent="-342900">
              <a:lnSpc>
                <a:spcPts val="1750"/>
              </a:lnSpc>
              <a:spcBef>
                <a:spcPts val="2200"/>
              </a:spcBef>
              <a:buFont typeface="+mj-lt"/>
              <a:buAutoNum type="arabicPeriod"/>
              <a:defRPr sz="18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a:t>Agenda</a:t>
            </a:r>
          </a:p>
          <a:p>
            <a:pPr lvl="0"/>
            <a:r>
              <a:rPr lang="da-DK" dirty="0"/>
              <a:t>Kan skrives</a:t>
            </a:r>
          </a:p>
          <a:p>
            <a:pPr lvl="0"/>
            <a:r>
              <a:rPr lang="da-DK" dirty="0"/>
              <a:t>Lige her</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738633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9" name="Pladsholder til tekst 9"/>
          <p:cNvSpPr>
            <a:spLocks noGrp="1"/>
          </p:cNvSpPr>
          <p:nvPr>
            <p:ph type="body" sz="quarter" idx="11" hasCustomPrompt="1"/>
          </p:nvPr>
        </p:nvSpPr>
        <p:spPr>
          <a:xfrm>
            <a:off x="491070" y="1888603"/>
            <a:ext cx="10498662" cy="3954413"/>
          </a:xfrm>
          <a:prstGeom prst="rect">
            <a:avLst/>
          </a:prstGeom>
        </p:spPr>
        <p:txBody>
          <a:bodyPr/>
          <a:lstStyle>
            <a:lvl1pPr marL="342900" indent="-342900">
              <a:buFont typeface="Arial" charset="0"/>
              <a:buChar char="•"/>
              <a:defRPr sz="2200" b="0" i="0">
                <a:solidFill>
                  <a:schemeClr val="tx1"/>
                </a:solidFill>
                <a:latin typeface="Exo 2 Light" pitchFamily="2" charset="77"/>
                <a:ea typeface="Exo 2 Light" pitchFamily="2" charset="77"/>
                <a:cs typeface="Exo 2 Light" pitchFamily="2" charset="77"/>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600" b="0" i="0">
                <a:latin typeface="Exo 2 Light" pitchFamily="2" charset="77"/>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1300" b="0" i="0">
                <a:latin typeface="Exo 2 Light" pitchFamily="2" charset="77"/>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100" b="0" i="0">
                <a:latin typeface="Exo 2 Light" pitchFamily="2" charset="77"/>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000" b="0" i="0">
                <a:latin typeface="Exo 2 Light" pitchFamily="2" charset="77"/>
              </a:defRPr>
            </a:lvl5pPr>
          </a:lstStyle>
          <a:p>
            <a:pPr lvl="0"/>
            <a:r>
              <a:rPr lang="da-DK" dirty="0" err="1"/>
              <a:t>Add</a:t>
            </a:r>
            <a:r>
              <a:rPr lang="da-DK" dirty="0"/>
              <a:t> </a:t>
            </a:r>
            <a:r>
              <a:rPr lang="da-DK" dirty="0" err="1"/>
              <a:t>text</a:t>
            </a:r>
            <a:endParaRPr lang="da-DK" dirty="0"/>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lvl="4"/>
            <a:endParaRPr lang="da-DK"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422797"/>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6" name="Pladsholder til diagram 5"/>
          <p:cNvSpPr>
            <a:spLocks noGrp="1"/>
          </p:cNvSpPr>
          <p:nvPr>
            <p:ph type="chart" sz="quarter" idx="22"/>
          </p:nvPr>
        </p:nvSpPr>
        <p:spPr>
          <a:xfrm>
            <a:off x="414868" y="2083633"/>
            <a:ext cx="4761788" cy="3720642"/>
          </a:xfrm>
          <a:prstGeom prst="rect">
            <a:avLst/>
          </a:prstGeom>
        </p:spPr>
        <p:txBody>
          <a:bodyPr/>
          <a:lstStyle>
            <a:lvl1pPr>
              <a:defRPr b="0" i="0">
                <a:latin typeface="Exo 2 Extra Light" charset="0"/>
                <a:ea typeface="Exo 2 Extra Light" charset="0"/>
                <a:cs typeface="Exo 2 Extra Light" charset="0"/>
              </a:defRPr>
            </a:lvl1pPr>
          </a:lstStyle>
          <a:p>
            <a:r>
              <a:rPr lang="en-US"/>
              <a:t>Click icon to add chart</a:t>
            </a:r>
            <a:endParaRPr lang="da-DK" dirty="0"/>
          </a:p>
        </p:txBody>
      </p:sp>
      <p:sp>
        <p:nvSpPr>
          <p:cNvPr id="13" name="Pladsholder til tekst 6"/>
          <p:cNvSpPr>
            <a:spLocks noGrp="1"/>
          </p:cNvSpPr>
          <p:nvPr>
            <p:ph type="body" sz="quarter" idx="24" hasCustomPrompt="1"/>
          </p:nvPr>
        </p:nvSpPr>
        <p:spPr>
          <a:xfrm>
            <a:off x="5603496" y="2858540"/>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9"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left whit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071533"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tx1"/>
                </a:solidFill>
                <a:latin typeface="Exo 2 Extra Light" charset="0"/>
                <a:ea typeface="Exo 2 Extra Light" charset="0"/>
                <a:cs typeface="Exo 2 Extra Light" charset="0"/>
              </a:defRPr>
            </a:lvl1pPr>
          </a:lstStyle>
          <a:p>
            <a:r>
              <a:rPr lang="en-US"/>
              <a:t>Click icon to add picture</a:t>
            </a:r>
            <a:endParaRPr lang="da-DK" dirty="0"/>
          </a:p>
        </p:txBody>
      </p:sp>
      <p:sp>
        <p:nvSpPr>
          <p:cNvPr id="11"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white">
    <p:spTree>
      <p:nvGrpSpPr>
        <p:cNvPr id="1" name=""/>
        <p:cNvGrpSpPr/>
        <p:nvPr/>
      </p:nvGrpSpPr>
      <p:grpSpPr>
        <a:xfrm>
          <a:off x="0" y="0"/>
          <a:ext cx="0" cy="0"/>
          <a:chOff x="0" y="0"/>
          <a:chExt cx="0" cy="0"/>
        </a:xfrm>
      </p:grpSpPr>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5"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7"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1"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Footer Placeholder 3"/>
          <p:cNvSpPr>
            <a:spLocks noGrp="1"/>
          </p:cNvSpPr>
          <p:nvPr>
            <p:ph type="ftr" sz="quarter" idx="3"/>
          </p:nvPr>
        </p:nvSpPr>
        <p:spPr>
          <a:xfrm>
            <a:off x="381000" y="230188"/>
            <a:ext cx="4114800" cy="365125"/>
          </a:xfrm>
          <a:prstGeom prst="rect">
            <a:avLst/>
          </a:prstGeom>
        </p:spPr>
        <p:txBody>
          <a:bodyPr vert="horz" lIns="91440" tIns="45720" rIns="91440" bIns="45720" rtlCol="0" anchor="t"/>
          <a:lstStyle>
            <a:lvl1pPr algn="l">
              <a:defRPr sz="1200" b="0" i="0">
                <a:solidFill>
                  <a:schemeClr val="bg1">
                    <a:lumMod val="50000"/>
                  </a:schemeClr>
                </a:solidFill>
                <a:latin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640555240"/>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710" r:id="rId3"/>
    <p:sldLayoutId id="2147483690" r:id="rId4"/>
    <p:sldLayoutId id="2147483661" r:id="rId5"/>
    <p:sldLayoutId id="2147483665" r:id="rId6"/>
    <p:sldLayoutId id="2147483672" r:id="rId7"/>
    <p:sldLayoutId id="2147483668" r:id="rId8"/>
    <p:sldLayoutId id="2147483666" r:id="rId9"/>
    <p:sldLayoutId id="2147483714" r:id="rId10"/>
    <p:sldLayoutId id="2147483667" r:id="rId11"/>
    <p:sldLayoutId id="2147483670" r:id="rId12"/>
    <p:sldLayoutId id="2147483662" r:id="rId13"/>
    <p:sldLayoutId id="2147483664" r:id="rId14"/>
    <p:sldLayoutId id="2147483669" r:id="rId15"/>
    <p:sldLayoutId id="2147483650" r:id="rId16"/>
    <p:sldLayoutId id="2147483651" r:id="rId17"/>
    <p:sldLayoutId id="2147483673" r:id="rId18"/>
    <p:sldLayoutId id="2147483660" r:id="rId19"/>
    <p:sldLayoutId id="2147483663" r:id="rId20"/>
    <p:sldLayoutId id="2147483713" r:id="rId21"/>
    <p:sldLayoutId id="2147483671" r:id="rId22"/>
    <p:sldLayoutId id="2147483675" r:id="rId23"/>
    <p:sldLayoutId id="2147483676" r:id="rId24"/>
    <p:sldLayoutId id="2147483674" r:id="rId25"/>
  </p:sldLayoutIdLst>
  <p:hf hdr="0" dt="0"/>
  <p:txStyles>
    <p:titleStyle>
      <a:lvl1pPr algn="l" defTabSz="914400" rtl="0" eaLnBrk="1" latinLnBrk="0" hangingPunct="1">
        <a:lnSpc>
          <a:spcPct val="90000"/>
        </a:lnSpc>
        <a:spcBef>
          <a:spcPct val="0"/>
        </a:spcBef>
        <a:buNone/>
        <a:defRPr sz="4400" b="0" i="0" kern="1200">
          <a:solidFill>
            <a:schemeClr val="tx1"/>
          </a:solidFill>
          <a:latin typeface="Exo 2 Light" pitchFamily="2" charset="77"/>
          <a:ea typeface="Exo 2 Light" pitchFamily="2" charset="77"/>
          <a:cs typeface="Exo 2 Light" pitchFamily="2" charset="77"/>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3200" dirty="0">
                <a:latin typeface="Exo 2 Light" pitchFamily="2" charset="77"/>
              </a:rPr>
              <a:t>Kom godt i gang med Python</a:t>
            </a:r>
          </a:p>
        </p:txBody>
      </p:sp>
    </p:spTree>
    <p:extLst>
      <p:ext uri="{BB962C8B-B14F-4D97-AF65-F5344CB8AC3E}">
        <p14:creationId xmlns:p14="http://schemas.microsoft.com/office/powerpoint/2010/main" val="6257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2</a:t>
            </a:fld>
            <a:endParaRPr lang="da-DK" dirty="0"/>
          </a:p>
        </p:txBody>
      </p:sp>
      <p:sp>
        <p:nvSpPr>
          <p:cNvPr id="3" name="Footer Placeholder 2"/>
          <p:cNvSpPr>
            <a:spLocks noGrp="1"/>
          </p:cNvSpPr>
          <p:nvPr>
            <p:ph type="ftr" sz="quarter" idx="3"/>
          </p:nvPr>
        </p:nvSpPr>
        <p:spPr/>
        <p:txBody>
          <a:bodyPr/>
          <a:lstStyle/>
          <a:p>
            <a:r>
              <a:rPr lang="da-DK" dirty="0"/>
              <a:t>DAMVAD Analytics | Kom godt i gang med Python</a:t>
            </a:r>
          </a:p>
        </p:txBody>
      </p:sp>
      <p:pic>
        <p:nvPicPr>
          <p:cNvPr id="4" name="Graphic 3">
            <a:extLst>
              <a:ext uri="{FF2B5EF4-FFF2-40B4-BE49-F238E27FC236}">
                <a16:creationId xmlns:a16="http://schemas.microsoft.com/office/drawing/2014/main" id="{9A7E94E6-8943-1941-B4A6-1CC0990F1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1645" b="11610"/>
          <a:stretch/>
        </p:blipFill>
        <p:spPr>
          <a:xfrm flipH="1" flipV="1">
            <a:off x="1743342" y="43711"/>
            <a:ext cx="8879079" cy="6814289"/>
          </a:xfrm>
          <a:prstGeom prst="rect">
            <a:avLst/>
          </a:prstGeom>
        </p:spPr>
      </p:pic>
      <p:grpSp>
        <p:nvGrpSpPr>
          <p:cNvPr id="7" name="Group 6">
            <a:extLst>
              <a:ext uri="{FF2B5EF4-FFF2-40B4-BE49-F238E27FC236}">
                <a16:creationId xmlns:a16="http://schemas.microsoft.com/office/drawing/2014/main" id="{F7819BF2-7501-0542-8315-12FD1B5951FC}"/>
              </a:ext>
            </a:extLst>
          </p:cNvPr>
          <p:cNvGrpSpPr/>
          <p:nvPr/>
        </p:nvGrpSpPr>
        <p:grpSpPr>
          <a:xfrm>
            <a:off x="490538" y="1888601"/>
            <a:ext cx="5267715" cy="830997"/>
            <a:chOff x="490538" y="1888601"/>
            <a:chExt cx="5267715" cy="830997"/>
          </a:xfrm>
        </p:grpSpPr>
        <p:pic>
          <p:nvPicPr>
            <p:cNvPr id="8" name="Picture 7">
              <a:extLst>
                <a:ext uri="{FF2B5EF4-FFF2-40B4-BE49-F238E27FC236}">
                  <a16:creationId xmlns:a16="http://schemas.microsoft.com/office/drawing/2014/main" id="{A90F1C8D-F153-7343-9007-CF6BDE895EBD}"/>
                </a:ext>
              </a:extLst>
            </p:cNvPr>
            <p:cNvPicPr>
              <a:picLocks noChangeAspect="1"/>
            </p:cNvPicPr>
            <p:nvPr/>
          </p:nvPicPr>
          <p:blipFill rotWithShape="1">
            <a:blip r:embed="rId4"/>
            <a:srcRect l="16667" t="19167" r="36055" b="9916"/>
            <a:stretch/>
          </p:blipFill>
          <p:spPr>
            <a:xfrm>
              <a:off x="490538" y="1895499"/>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F848271-B090-F942-96F2-33267D12F5D9}"/>
                </a:ext>
              </a:extLst>
            </p:cNvPr>
            <p:cNvGrpSpPr/>
            <p:nvPr/>
          </p:nvGrpSpPr>
          <p:grpSpPr>
            <a:xfrm>
              <a:off x="1462602" y="1888601"/>
              <a:ext cx="4295651" cy="830997"/>
              <a:chOff x="1462602" y="1888601"/>
              <a:chExt cx="4295651" cy="830997"/>
            </a:xfrm>
          </p:grpSpPr>
          <p:sp>
            <p:nvSpPr>
              <p:cNvPr id="10" name="TextBox 9">
                <a:extLst>
                  <a:ext uri="{FF2B5EF4-FFF2-40B4-BE49-F238E27FC236}">
                    <a16:creationId xmlns:a16="http://schemas.microsoft.com/office/drawing/2014/main" id="{0F364A9C-CED5-5343-A450-D98A0BD2CA5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1" name="TextBox 10">
                <a:extLst>
                  <a:ext uri="{FF2B5EF4-FFF2-40B4-BE49-F238E27FC236}">
                    <a16:creationId xmlns:a16="http://schemas.microsoft.com/office/drawing/2014/main" id="{17034C01-91A0-464B-A9CE-CFCB9C2DDE22}"/>
                  </a:ext>
                </a:extLst>
              </p:cNvPr>
              <p:cNvSpPr txBox="1"/>
              <p:nvPr/>
            </p:nvSpPr>
            <p:spPr>
              <a:xfrm>
                <a:off x="2998959" y="1888601"/>
                <a:ext cx="2759294" cy="830997"/>
              </a:xfrm>
              <a:prstGeom prst="rect">
                <a:avLst/>
              </a:prstGeom>
              <a:noFill/>
            </p:spPr>
            <p:txBody>
              <a:bodyPr wrap="square" rtlCol="0">
                <a:spAutoFit/>
              </a:bodyPr>
              <a:lstStyle/>
              <a:p>
                <a:r>
                  <a:rPr lang="da-DK" sz="1200" dirty="0">
                    <a:solidFill>
                      <a:schemeClr val="bg2"/>
                    </a:solidFill>
                  </a:rPr>
                  <a:t>Sebastian </a:t>
                </a:r>
                <a:r>
                  <a:rPr lang="da-DK" sz="1200" dirty="0" err="1">
                    <a:solidFill>
                      <a:schemeClr val="bg2"/>
                    </a:solidFill>
                  </a:rPr>
                  <a:t>Steenssøn</a:t>
                </a:r>
                <a:endParaRPr lang="da-DK" sz="1200" dirty="0">
                  <a:solidFill>
                    <a:schemeClr val="bg2"/>
                  </a:solidFill>
                </a:endParaRP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projektledelse, visualisering</a:t>
                </a:r>
              </a:p>
            </p:txBody>
          </p:sp>
        </p:grpSp>
      </p:grpSp>
      <p:grpSp>
        <p:nvGrpSpPr>
          <p:cNvPr id="12" name="Group 11">
            <a:extLst>
              <a:ext uri="{FF2B5EF4-FFF2-40B4-BE49-F238E27FC236}">
                <a16:creationId xmlns:a16="http://schemas.microsoft.com/office/drawing/2014/main" id="{9C9E7C3F-9380-5E46-AE46-0C6F0F4486D2}"/>
              </a:ext>
            </a:extLst>
          </p:cNvPr>
          <p:cNvGrpSpPr/>
          <p:nvPr/>
        </p:nvGrpSpPr>
        <p:grpSpPr>
          <a:xfrm>
            <a:off x="6467091" y="2610709"/>
            <a:ext cx="5267715" cy="1015663"/>
            <a:chOff x="490538" y="3047813"/>
            <a:chExt cx="5267715" cy="1015663"/>
          </a:xfrm>
        </p:grpSpPr>
        <p:pic>
          <p:nvPicPr>
            <p:cNvPr id="13" name="Picture 12">
              <a:extLst>
                <a:ext uri="{FF2B5EF4-FFF2-40B4-BE49-F238E27FC236}">
                  <a16:creationId xmlns:a16="http://schemas.microsoft.com/office/drawing/2014/main" id="{6F0B0E9D-DCCB-BE4A-B6C3-1EBFC394B622}"/>
                </a:ext>
              </a:extLst>
            </p:cNvPr>
            <p:cNvPicPr>
              <a:picLocks noChangeAspect="1"/>
            </p:cNvPicPr>
            <p:nvPr/>
          </p:nvPicPr>
          <p:blipFill rotWithShape="1">
            <a:blip r:embed="rId5"/>
            <a:srcRect l="29289" r="20262" b="24235"/>
            <a:stretch/>
          </p:blipFill>
          <p:spPr>
            <a:xfrm>
              <a:off x="490538" y="3054711"/>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AF8A8EB8-A52A-524C-B78E-B7ACEDDF0E6B}"/>
                </a:ext>
              </a:extLst>
            </p:cNvPr>
            <p:cNvGrpSpPr/>
            <p:nvPr/>
          </p:nvGrpSpPr>
          <p:grpSpPr>
            <a:xfrm>
              <a:off x="1462602" y="3047813"/>
              <a:ext cx="4295651" cy="1015663"/>
              <a:chOff x="1462602" y="1888601"/>
              <a:chExt cx="4295651" cy="1015663"/>
            </a:xfrm>
          </p:grpSpPr>
          <p:sp>
            <p:nvSpPr>
              <p:cNvPr id="15" name="TextBox 14">
                <a:extLst>
                  <a:ext uri="{FF2B5EF4-FFF2-40B4-BE49-F238E27FC236}">
                    <a16:creationId xmlns:a16="http://schemas.microsoft.com/office/drawing/2014/main" id="{F127F125-E6B0-2F45-8168-4253206D4499}"/>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6" name="TextBox 15">
                <a:extLst>
                  <a:ext uri="{FF2B5EF4-FFF2-40B4-BE49-F238E27FC236}">
                    <a16:creationId xmlns:a16="http://schemas.microsoft.com/office/drawing/2014/main" id="{42F0D819-419F-8842-AE03-4A627ECDD2D8}"/>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Jess Alfredsen</a:t>
                </a: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spc="-20" dirty="0">
                    <a:solidFill>
                      <a:schemeClr val="bg2"/>
                    </a:solidFill>
                  </a:rPr>
                  <a:t>Civilingeniør i Software og Data Science</a:t>
                </a:r>
              </a:p>
              <a:p>
                <a:r>
                  <a:rPr lang="da-DK" sz="1200" dirty="0">
                    <a:solidFill>
                      <a:schemeClr val="bg2"/>
                    </a:solidFill>
                  </a:rPr>
                  <a:t>Implementering,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algoritmer</a:t>
                </a:r>
              </a:p>
            </p:txBody>
          </p:sp>
        </p:grpSp>
      </p:grpSp>
      <p:grpSp>
        <p:nvGrpSpPr>
          <p:cNvPr id="17" name="Group 16">
            <a:extLst>
              <a:ext uri="{FF2B5EF4-FFF2-40B4-BE49-F238E27FC236}">
                <a16:creationId xmlns:a16="http://schemas.microsoft.com/office/drawing/2014/main" id="{F7C40EA6-41C6-7F40-B5B1-E10CE5CEDF16}"/>
              </a:ext>
            </a:extLst>
          </p:cNvPr>
          <p:cNvGrpSpPr/>
          <p:nvPr/>
        </p:nvGrpSpPr>
        <p:grpSpPr>
          <a:xfrm>
            <a:off x="490538" y="3210874"/>
            <a:ext cx="5267715" cy="1015663"/>
            <a:chOff x="490538" y="4243025"/>
            <a:chExt cx="5267715" cy="1015663"/>
          </a:xfrm>
        </p:grpSpPr>
        <p:grpSp>
          <p:nvGrpSpPr>
            <p:cNvPr id="18" name="Group 17">
              <a:extLst>
                <a:ext uri="{FF2B5EF4-FFF2-40B4-BE49-F238E27FC236}">
                  <a16:creationId xmlns:a16="http://schemas.microsoft.com/office/drawing/2014/main" id="{28B5CEBF-8F4E-9640-93D0-FBEBEAAD4E24}"/>
                </a:ext>
              </a:extLst>
            </p:cNvPr>
            <p:cNvGrpSpPr/>
            <p:nvPr/>
          </p:nvGrpSpPr>
          <p:grpSpPr>
            <a:xfrm>
              <a:off x="1462602" y="4243025"/>
              <a:ext cx="4295651" cy="1015663"/>
              <a:chOff x="1462602" y="1888601"/>
              <a:chExt cx="4295651" cy="1015663"/>
            </a:xfrm>
          </p:grpSpPr>
          <p:sp>
            <p:nvSpPr>
              <p:cNvPr id="20" name="TextBox 19">
                <a:extLst>
                  <a:ext uri="{FF2B5EF4-FFF2-40B4-BE49-F238E27FC236}">
                    <a16:creationId xmlns:a16="http://schemas.microsoft.com/office/drawing/2014/main" id="{61F69810-386F-5C48-969D-98DE4957362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21" name="TextBox 20">
                <a:extLst>
                  <a:ext uri="{FF2B5EF4-FFF2-40B4-BE49-F238E27FC236}">
                    <a16:creationId xmlns:a16="http://schemas.microsoft.com/office/drawing/2014/main" id="{CEBEBEF1-1A4E-5643-AB7F-32DEA567AB79}"/>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Tobias Lindberg</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Teknisk Matematik</a:t>
                </a:r>
              </a:p>
              <a:p>
                <a:r>
                  <a:rPr lang="da-DK" sz="1200" dirty="0">
                    <a:solidFill>
                      <a:schemeClr val="bg2"/>
                    </a:solidFill>
                  </a:rPr>
                  <a:t>Machine </a:t>
                </a:r>
                <a:r>
                  <a:rPr lang="da-DK" sz="1200" dirty="0" err="1">
                    <a:solidFill>
                      <a:schemeClr val="bg2"/>
                    </a:solidFill>
                  </a:rPr>
                  <a:t>learning</a:t>
                </a:r>
                <a:r>
                  <a:rPr lang="da-DK" sz="1200" dirty="0">
                    <a:solidFill>
                      <a:schemeClr val="bg2"/>
                    </a:solidFill>
                  </a:rPr>
                  <a:t>, </a:t>
                </a:r>
                <a:r>
                  <a:rPr lang="da-DK" sz="1200" dirty="0" err="1">
                    <a:solidFill>
                      <a:schemeClr val="bg2"/>
                    </a:solidFill>
                  </a:rPr>
                  <a:t>natural</a:t>
                </a:r>
                <a:r>
                  <a:rPr lang="da-DK" sz="1200" dirty="0">
                    <a:solidFill>
                      <a:schemeClr val="bg2"/>
                    </a:solidFill>
                  </a:rPr>
                  <a:t> </a:t>
                </a:r>
                <a:r>
                  <a:rPr lang="da-DK" sz="1200" dirty="0" err="1">
                    <a:solidFill>
                      <a:schemeClr val="bg2"/>
                    </a:solidFill>
                  </a:rPr>
                  <a:t>language</a:t>
                </a:r>
                <a:r>
                  <a:rPr lang="da-DK" sz="1200" dirty="0">
                    <a:solidFill>
                      <a:schemeClr val="bg2"/>
                    </a:solidFill>
                  </a:rPr>
                  <a:t> </a:t>
                </a:r>
                <a:r>
                  <a:rPr lang="da-DK" sz="1200" dirty="0" err="1">
                    <a:solidFill>
                      <a:schemeClr val="bg2"/>
                    </a:solidFill>
                  </a:rPr>
                  <a:t>processing</a:t>
                </a:r>
                <a:r>
                  <a:rPr lang="da-DK" sz="1200" dirty="0">
                    <a:solidFill>
                      <a:schemeClr val="bg2"/>
                    </a:solidFill>
                  </a:rPr>
                  <a:t>, </a:t>
                </a:r>
                <a:r>
                  <a:rPr lang="da-DK" sz="1200" dirty="0" err="1">
                    <a:solidFill>
                      <a:schemeClr val="bg2"/>
                    </a:solidFill>
                  </a:rPr>
                  <a:t>Python</a:t>
                </a:r>
                <a:endParaRPr lang="da-DK" sz="1200" dirty="0">
                  <a:solidFill>
                    <a:schemeClr val="bg2"/>
                  </a:solidFill>
                </a:endParaRPr>
              </a:p>
            </p:txBody>
          </p:sp>
        </p:grpSp>
        <p:pic>
          <p:nvPicPr>
            <p:cNvPr id="19" name="Picture 18">
              <a:extLst>
                <a:ext uri="{FF2B5EF4-FFF2-40B4-BE49-F238E27FC236}">
                  <a16:creationId xmlns:a16="http://schemas.microsoft.com/office/drawing/2014/main" id="{1AAE0A83-9B2C-FE4F-A286-15BAE8A6915B}"/>
                </a:ext>
              </a:extLst>
            </p:cNvPr>
            <p:cNvPicPr>
              <a:picLocks noChangeAspect="1"/>
            </p:cNvPicPr>
            <p:nvPr/>
          </p:nvPicPr>
          <p:blipFill rotWithShape="1">
            <a:blip r:embed="rId6"/>
            <a:srcRect l="28303" t="3051" r="21278" b="21230"/>
            <a:stretch/>
          </p:blipFill>
          <p:spPr>
            <a:xfrm>
              <a:off x="490538" y="4249923"/>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sp>
        <p:nvSpPr>
          <p:cNvPr id="33" name="Text Placeholder 1">
            <a:extLst>
              <a:ext uri="{FF2B5EF4-FFF2-40B4-BE49-F238E27FC236}">
                <a16:creationId xmlns:a16="http://schemas.microsoft.com/office/drawing/2014/main" id="{9C8A4292-B3F0-CA46-A495-6C02E308BA76}"/>
              </a:ext>
            </a:extLst>
          </p:cNvPr>
          <p:cNvSpPr txBox="1">
            <a:spLocks/>
          </p:cNvSpPr>
          <p:nvPr/>
        </p:nvSpPr>
        <p:spPr>
          <a:xfrm>
            <a:off x="414000" y="761250"/>
            <a:ext cx="500621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Profiler i Data Science teamet</a:t>
            </a:r>
          </a:p>
        </p:txBody>
      </p:sp>
      <p:grpSp>
        <p:nvGrpSpPr>
          <p:cNvPr id="43" name="Group 42">
            <a:extLst>
              <a:ext uri="{FF2B5EF4-FFF2-40B4-BE49-F238E27FC236}">
                <a16:creationId xmlns:a16="http://schemas.microsoft.com/office/drawing/2014/main" id="{245EDA1D-688B-DC43-BFEE-FB1B24067A81}"/>
              </a:ext>
            </a:extLst>
          </p:cNvPr>
          <p:cNvGrpSpPr/>
          <p:nvPr/>
        </p:nvGrpSpPr>
        <p:grpSpPr>
          <a:xfrm>
            <a:off x="487773" y="4520495"/>
            <a:ext cx="5263303" cy="830997"/>
            <a:chOff x="488767" y="3252427"/>
            <a:chExt cx="5263303" cy="830997"/>
          </a:xfrm>
        </p:grpSpPr>
        <p:pic>
          <p:nvPicPr>
            <p:cNvPr id="35" name="Picture 34">
              <a:extLst>
                <a:ext uri="{FF2B5EF4-FFF2-40B4-BE49-F238E27FC236}">
                  <a16:creationId xmlns:a16="http://schemas.microsoft.com/office/drawing/2014/main" id="{04E7BB0C-7592-2244-B9CF-9927D59E392C}"/>
                </a:ext>
              </a:extLst>
            </p:cNvPr>
            <p:cNvPicPr>
              <a:picLocks noChangeAspect="1"/>
            </p:cNvPicPr>
            <p:nvPr/>
          </p:nvPicPr>
          <p:blipFill rotWithShape="1">
            <a:blip r:embed="rId7"/>
            <a:srcRect l="33543" r="18087" b="27919"/>
            <a:stretch/>
          </p:blipFill>
          <p:spPr>
            <a:xfrm>
              <a:off x="488767" y="3259325"/>
              <a:ext cx="821336"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5A9F7CE0-9F73-A14E-BAD8-765F04B70CFE}"/>
                </a:ext>
              </a:extLst>
            </p:cNvPr>
            <p:cNvSpPr txBox="1"/>
            <p:nvPr/>
          </p:nvSpPr>
          <p:spPr>
            <a:xfrm>
              <a:off x="1462601" y="3252427"/>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0" name="TextBox 39">
              <a:extLst>
                <a:ext uri="{FF2B5EF4-FFF2-40B4-BE49-F238E27FC236}">
                  <a16:creationId xmlns:a16="http://schemas.microsoft.com/office/drawing/2014/main" id="{160D7DFE-83D6-DC4E-B53A-A77AC85A218B}"/>
                </a:ext>
              </a:extLst>
            </p:cNvPr>
            <p:cNvSpPr txBox="1"/>
            <p:nvPr/>
          </p:nvSpPr>
          <p:spPr>
            <a:xfrm>
              <a:off x="2992776" y="3252427"/>
              <a:ext cx="2759294" cy="830997"/>
            </a:xfrm>
            <a:prstGeom prst="rect">
              <a:avLst/>
            </a:prstGeom>
            <a:noFill/>
          </p:spPr>
          <p:txBody>
            <a:bodyPr wrap="square" rtlCol="0">
              <a:spAutoFit/>
            </a:bodyPr>
            <a:lstStyle/>
            <a:p>
              <a:r>
                <a:rPr lang="da-DK" sz="1200" dirty="0">
                  <a:solidFill>
                    <a:schemeClr val="bg2"/>
                  </a:solidFill>
                </a:rPr>
                <a:t>Martin Højland Hansen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Kvantitativ Økonomi</a:t>
              </a:r>
            </a:p>
            <a:p>
              <a:r>
                <a:rPr lang="da-DK" sz="1200" dirty="0">
                  <a:solidFill>
                    <a:schemeClr val="bg2"/>
                  </a:solidFill>
                </a:rPr>
                <a:t>R, modellering, visualisering</a:t>
              </a:r>
            </a:p>
          </p:txBody>
        </p:sp>
      </p:grpSp>
      <p:grpSp>
        <p:nvGrpSpPr>
          <p:cNvPr id="44" name="Group 43">
            <a:extLst>
              <a:ext uri="{FF2B5EF4-FFF2-40B4-BE49-F238E27FC236}">
                <a16:creationId xmlns:a16="http://schemas.microsoft.com/office/drawing/2014/main" id="{40E46E56-AC65-6649-B32B-B9B54FA6E296}"/>
              </a:ext>
            </a:extLst>
          </p:cNvPr>
          <p:cNvGrpSpPr/>
          <p:nvPr/>
        </p:nvGrpSpPr>
        <p:grpSpPr>
          <a:xfrm>
            <a:off x="6467091" y="4041871"/>
            <a:ext cx="5426661" cy="834985"/>
            <a:chOff x="488767" y="4612265"/>
            <a:chExt cx="5426661" cy="834985"/>
          </a:xfrm>
        </p:grpSpPr>
        <p:pic>
          <p:nvPicPr>
            <p:cNvPr id="37" name="Picture 36">
              <a:extLst>
                <a:ext uri="{FF2B5EF4-FFF2-40B4-BE49-F238E27FC236}">
                  <a16:creationId xmlns:a16="http://schemas.microsoft.com/office/drawing/2014/main" id="{EDBCB778-5F43-E04E-AA99-61B863C654E2}"/>
                </a:ext>
              </a:extLst>
            </p:cNvPr>
            <p:cNvPicPr>
              <a:picLocks noChangeAspect="1"/>
            </p:cNvPicPr>
            <p:nvPr/>
          </p:nvPicPr>
          <p:blipFill rotWithShape="1">
            <a:blip r:embed="rId8"/>
            <a:srcRect l="27376" r="24344" b="27714"/>
            <a:stretch/>
          </p:blipFill>
          <p:spPr>
            <a:xfrm>
              <a:off x="488767" y="4612265"/>
              <a:ext cx="818745"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F42E9632-0F6D-654A-A299-EC204C148BF0}"/>
                </a:ext>
              </a:extLst>
            </p:cNvPr>
            <p:cNvSpPr txBox="1"/>
            <p:nvPr/>
          </p:nvSpPr>
          <p:spPr>
            <a:xfrm>
              <a:off x="1462600" y="4616253"/>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1" name="TextBox 40">
              <a:extLst>
                <a:ext uri="{FF2B5EF4-FFF2-40B4-BE49-F238E27FC236}">
                  <a16:creationId xmlns:a16="http://schemas.microsoft.com/office/drawing/2014/main" id="{588439AE-4C94-BB49-B9AE-A086516556B6}"/>
                </a:ext>
              </a:extLst>
            </p:cNvPr>
            <p:cNvSpPr txBox="1"/>
            <p:nvPr/>
          </p:nvSpPr>
          <p:spPr>
            <a:xfrm>
              <a:off x="2998959" y="4616252"/>
              <a:ext cx="2916469" cy="830997"/>
            </a:xfrm>
            <a:prstGeom prst="rect">
              <a:avLst/>
            </a:prstGeom>
            <a:noFill/>
          </p:spPr>
          <p:txBody>
            <a:bodyPr wrap="square" rtlCol="0">
              <a:spAutoFit/>
            </a:bodyPr>
            <a:lstStyle/>
            <a:p>
              <a:r>
                <a:rPr lang="da-DK" sz="1200" dirty="0">
                  <a:solidFill>
                    <a:schemeClr val="bg2"/>
                  </a:solidFill>
                </a:rPr>
                <a:t>Tobias Slott Jensen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Matematisk Modellering Machine </a:t>
              </a:r>
              <a:r>
                <a:rPr lang="da-DK" sz="1200" dirty="0" err="1">
                  <a:solidFill>
                    <a:schemeClr val="bg2"/>
                  </a:solidFill>
                </a:rPr>
                <a:t>learning</a:t>
              </a:r>
              <a:r>
                <a:rPr lang="da-DK" sz="1200" dirty="0">
                  <a:solidFill>
                    <a:schemeClr val="bg2"/>
                  </a:solidFill>
                </a:rPr>
                <a:t>, Python, algoritmer</a:t>
              </a:r>
            </a:p>
          </p:txBody>
        </p:sp>
      </p:grpSp>
    </p:spTree>
    <p:extLst>
      <p:ext uri="{BB962C8B-B14F-4D97-AF65-F5344CB8AC3E}">
        <p14:creationId xmlns:p14="http://schemas.microsoft.com/office/powerpoint/2010/main" val="21676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3</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9" name="Curved Down Arrow 8">
            <a:extLst>
              <a:ext uri="{FF2B5EF4-FFF2-40B4-BE49-F238E27FC236}">
                <a16:creationId xmlns:a16="http://schemas.microsoft.com/office/drawing/2014/main" id="{187719BB-4354-C742-9DF7-DE5BBA558DE3}"/>
              </a:ext>
            </a:extLst>
          </p:cNvPr>
          <p:cNvSpPr/>
          <p:nvPr/>
        </p:nvSpPr>
        <p:spPr>
          <a:xfrm>
            <a:off x="6479178" y="1872336"/>
            <a:ext cx="5338353" cy="2185858"/>
          </a:xfrm>
          <a:prstGeom prst="curvedDownArrow">
            <a:avLst>
              <a:gd name="adj1" fmla="val 33555"/>
              <a:gd name="adj2" fmla="val 73897"/>
              <a:gd name="adj3" fmla="val 2898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dirty="0">
              <a:solidFill>
                <a:schemeClr val="tx1"/>
              </a:solidFill>
              <a:latin typeface="Exo 2 Light" charset="0"/>
              <a:ea typeface="Exo 2 Light" charset="0"/>
              <a:cs typeface="Exo 2 Light" charset="0"/>
            </a:endParaRPr>
          </a:p>
        </p:txBody>
      </p:sp>
      <p:sp>
        <p:nvSpPr>
          <p:cNvPr id="10" name="Text Placeholder 1">
            <a:extLst>
              <a:ext uri="{FF2B5EF4-FFF2-40B4-BE49-F238E27FC236}">
                <a16:creationId xmlns:a16="http://schemas.microsoft.com/office/drawing/2014/main" id="{80CBC11C-7BBF-B045-8976-DA08A6F92616}"/>
              </a:ext>
            </a:extLst>
          </p:cNvPr>
          <p:cNvSpPr txBox="1">
            <a:spLocks/>
          </p:cNvSpPr>
          <p:nvPr/>
        </p:nvSpPr>
        <p:spPr>
          <a:xfrm>
            <a:off x="414875" y="759600"/>
            <a:ext cx="8011204"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DAMVAD Analytics som kreativ sparringspartner</a:t>
            </a:r>
          </a:p>
        </p:txBody>
      </p:sp>
      <p:sp>
        <p:nvSpPr>
          <p:cNvPr id="11" name="TextBox 10">
            <a:extLst>
              <a:ext uri="{FF2B5EF4-FFF2-40B4-BE49-F238E27FC236}">
                <a16:creationId xmlns:a16="http://schemas.microsoft.com/office/drawing/2014/main" id="{160FB787-0DDE-A840-A6E6-887B31C112FA}"/>
              </a:ext>
            </a:extLst>
          </p:cNvPr>
          <p:cNvSpPr txBox="1"/>
          <p:nvPr/>
        </p:nvSpPr>
        <p:spPr>
          <a:xfrm>
            <a:off x="490538" y="1888601"/>
            <a:ext cx="5040000" cy="4031873"/>
          </a:xfrm>
          <a:prstGeom prst="rect">
            <a:avLst/>
          </a:prstGeom>
          <a:noFill/>
        </p:spPr>
        <p:txBody>
          <a:bodyPr wrap="square" rtlCol="0">
            <a:spAutoFit/>
          </a:bodyPr>
          <a:lstStyle/>
          <a:p>
            <a:pPr algn="just"/>
            <a:r>
              <a:rPr lang="da-DK" sz="1600" dirty="0">
                <a:solidFill>
                  <a:schemeClr val="bg2"/>
                </a:solidFill>
              </a:rPr>
              <a:t>Når I vælger at samarbejde med os får I mere end et kompetent Data Science team i ryggen. I samtlige projekter bruger vi vores store viden omkring metoder, eksterne datakilder og kendskab til forskellige domæner.</a:t>
            </a:r>
          </a:p>
          <a:p>
            <a:pPr algn="just"/>
            <a:endParaRPr lang="da-DK" sz="1600" dirty="0">
              <a:solidFill>
                <a:schemeClr val="bg2"/>
              </a:solidFill>
            </a:endParaRPr>
          </a:p>
          <a:p>
            <a:pPr algn="just"/>
            <a:r>
              <a:rPr lang="da-DK" sz="1600" dirty="0">
                <a:solidFill>
                  <a:schemeClr val="bg2"/>
                </a:solidFill>
              </a:rPr>
              <a:t>I er eksperter på jeres område og jeres data alene kan (måske) løse jeres udfordring. Men hvilke metoder er de mest hensigtsmæssige? Hvilke andre datakilder kunne bidrage til jeres udfordring? Kan jeres data komme til live i andre dele af jeres organisation? Og kan I udnytte den viden vi har fra andre domæner?</a:t>
            </a:r>
          </a:p>
          <a:p>
            <a:pPr algn="just"/>
            <a:endParaRPr lang="da-DK" sz="1600" dirty="0">
              <a:solidFill>
                <a:schemeClr val="bg2"/>
              </a:solidFill>
            </a:endParaRPr>
          </a:p>
          <a:p>
            <a:pPr algn="just"/>
            <a:r>
              <a:rPr lang="da-DK" sz="1600" dirty="0">
                <a:solidFill>
                  <a:schemeClr val="bg2"/>
                </a:solidFill>
              </a:rPr>
              <a:t>At samarbejde med DAMVAD Analytics’ Data Science team er meget mere end støvede algoritmer og tomme Cocio flasker. </a:t>
            </a:r>
          </a:p>
        </p:txBody>
      </p:sp>
      <p:pic>
        <p:nvPicPr>
          <p:cNvPr id="12" name="Graphic 11">
            <a:extLst>
              <a:ext uri="{FF2B5EF4-FFF2-40B4-BE49-F238E27FC236}">
                <a16:creationId xmlns:a16="http://schemas.microsoft.com/office/drawing/2014/main" id="{1C9AE418-1A89-3049-B818-9B9738C88C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401" y="3752277"/>
            <a:ext cx="720000" cy="720000"/>
          </a:xfrm>
          <a:prstGeom prst="rect">
            <a:avLst/>
          </a:prstGeom>
        </p:spPr>
      </p:pic>
      <p:pic>
        <p:nvPicPr>
          <p:cNvPr id="13" name="Graphic 12">
            <a:extLst>
              <a:ext uri="{FF2B5EF4-FFF2-40B4-BE49-F238E27FC236}">
                <a16:creationId xmlns:a16="http://schemas.microsoft.com/office/drawing/2014/main" id="{B4FD8308-4CBB-8049-AD42-EE0810A6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450" y="3769695"/>
            <a:ext cx="720000" cy="720000"/>
          </a:xfrm>
          <a:prstGeom prst="rect">
            <a:avLst/>
          </a:prstGeom>
        </p:spPr>
      </p:pic>
      <p:pic>
        <p:nvPicPr>
          <p:cNvPr id="14" name="Graphic 13">
            <a:extLst>
              <a:ext uri="{FF2B5EF4-FFF2-40B4-BE49-F238E27FC236}">
                <a16:creationId xmlns:a16="http://schemas.microsoft.com/office/drawing/2014/main" id="{4602DEC4-A40C-4A4C-AACA-414DCFA7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74075">
            <a:off x="7416401" y="2205059"/>
            <a:ext cx="381388" cy="381388"/>
          </a:xfrm>
          <a:prstGeom prst="rect">
            <a:avLst/>
          </a:prstGeom>
        </p:spPr>
      </p:pic>
      <p:pic>
        <p:nvPicPr>
          <p:cNvPr id="15" name="Graphic 14">
            <a:extLst>
              <a:ext uri="{FF2B5EF4-FFF2-40B4-BE49-F238E27FC236}">
                <a16:creationId xmlns:a16="http://schemas.microsoft.com/office/drawing/2014/main" id="{BCDA2BE5-F0B2-2B4D-BE41-F7AB012ACA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9873645" y="2038992"/>
            <a:ext cx="498165" cy="498165"/>
          </a:xfrm>
          <a:prstGeom prst="rect">
            <a:avLst/>
          </a:prstGeom>
        </p:spPr>
      </p:pic>
      <p:pic>
        <p:nvPicPr>
          <p:cNvPr id="16" name="Graphic 15">
            <a:extLst>
              <a:ext uri="{FF2B5EF4-FFF2-40B4-BE49-F238E27FC236}">
                <a16:creationId xmlns:a16="http://schemas.microsoft.com/office/drawing/2014/main" id="{D0FF9229-915B-064E-84C4-965D59D8F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454678">
            <a:off x="10530239" y="2767424"/>
            <a:ext cx="503522" cy="503522"/>
          </a:xfrm>
          <a:prstGeom prst="rect">
            <a:avLst/>
          </a:prstGeom>
        </p:spPr>
      </p:pic>
      <p:pic>
        <p:nvPicPr>
          <p:cNvPr id="17" name="Graphic 16">
            <a:extLst>
              <a:ext uri="{FF2B5EF4-FFF2-40B4-BE49-F238E27FC236}">
                <a16:creationId xmlns:a16="http://schemas.microsoft.com/office/drawing/2014/main" id="{C8A1F316-FF0D-3849-9CA5-DEDD2A3649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56558">
            <a:off x="6730931" y="2876979"/>
            <a:ext cx="632575" cy="632575"/>
          </a:xfrm>
          <a:prstGeom prst="rect">
            <a:avLst/>
          </a:prstGeom>
        </p:spPr>
      </p:pic>
      <p:pic>
        <p:nvPicPr>
          <p:cNvPr id="18" name="Billede 11">
            <a:extLst>
              <a:ext uri="{FF2B5EF4-FFF2-40B4-BE49-F238E27FC236}">
                <a16:creationId xmlns:a16="http://schemas.microsoft.com/office/drawing/2014/main" id="{ED425A6A-9309-A84D-A705-DBBE6121A6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5668" y="4537333"/>
            <a:ext cx="897466" cy="111988"/>
          </a:xfrm>
          <a:prstGeom prst="rect">
            <a:avLst/>
          </a:prstGeom>
        </p:spPr>
      </p:pic>
      <p:sp>
        <p:nvSpPr>
          <p:cNvPr id="19" name="TextBox 18">
            <a:extLst>
              <a:ext uri="{FF2B5EF4-FFF2-40B4-BE49-F238E27FC236}">
                <a16:creationId xmlns:a16="http://schemas.microsoft.com/office/drawing/2014/main" id="{E4F03202-5C01-5742-9AA8-3009A8C1826B}"/>
              </a:ext>
            </a:extLst>
          </p:cNvPr>
          <p:cNvSpPr txBox="1"/>
          <p:nvPr/>
        </p:nvSpPr>
        <p:spPr>
          <a:xfrm>
            <a:off x="10643450" y="4511236"/>
            <a:ext cx="720000" cy="276999"/>
          </a:xfrm>
          <a:prstGeom prst="rect">
            <a:avLst/>
          </a:prstGeom>
          <a:noFill/>
        </p:spPr>
        <p:txBody>
          <a:bodyPr wrap="square" rtlCol="0">
            <a:spAutoFit/>
          </a:bodyPr>
          <a:lstStyle/>
          <a:p>
            <a:pPr algn="ctr"/>
            <a:r>
              <a:rPr lang="da-DK" sz="1200" dirty="0">
                <a:solidFill>
                  <a:schemeClr val="bg2"/>
                </a:solidFill>
                <a:latin typeface="Exo 2" pitchFamily="2" charset="77"/>
              </a:rPr>
              <a:t>JER</a:t>
            </a:r>
          </a:p>
        </p:txBody>
      </p:sp>
    </p:spTree>
    <p:extLst>
      <p:ext uri="{BB962C8B-B14F-4D97-AF65-F5344CB8AC3E}">
        <p14:creationId xmlns:p14="http://schemas.microsoft.com/office/powerpoint/2010/main" val="8095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4</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1" name="TextBox 20">
            <a:extLst>
              <a:ext uri="{FF2B5EF4-FFF2-40B4-BE49-F238E27FC236}">
                <a16:creationId xmlns:a16="http://schemas.microsoft.com/office/drawing/2014/main" id="{A3B03331-A132-0742-9DD0-65A8AD4AF9E3}"/>
              </a:ext>
            </a:extLst>
          </p:cNvPr>
          <p:cNvSpPr txBox="1"/>
          <p:nvPr/>
        </p:nvSpPr>
        <p:spPr>
          <a:xfrm>
            <a:off x="297181" y="1421427"/>
            <a:ext cx="5738698" cy="1415772"/>
          </a:xfrm>
          <a:prstGeom prst="rect">
            <a:avLst/>
          </a:prstGeom>
          <a:noFill/>
        </p:spPr>
        <p:txBody>
          <a:bodyPr wrap="square" rtlCol="0">
            <a:spAutoFit/>
          </a:bodyPr>
          <a:lstStyle/>
          <a:p>
            <a:pPr algn="just">
              <a:buClr>
                <a:schemeClr val="bg2"/>
              </a:buClr>
            </a:pPr>
            <a:r>
              <a:rPr lang="da-DK" sz="1400" dirty="0" err="1">
                <a:solidFill>
                  <a:srgbClr val="E9CE3B"/>
                </a:solidFill>
              </a:rPr>
              <a:t>Python</a:t>
            </a:r>
            <a:r>
              <a:rPr lang="da-DK" sz="1400" dirty="0">
                <a:solidFill>
                  <a:srgbClr val="E9CE3B"/>
                </a:solidFill>
              </a:rPr>
              <a:t> </a:t>
            </a:r>
            <a:r>
              <a:rPr lang="da-DK" sz="1400" dirty="0">
                <a:solidFill>
                  <a:schemeClr val="bg2"/>
                </a:solidFill>
              </a:rPr>
              <a:t>/</a:t>
            </a:r>
            <a:r>
              <a:rPr lang="da-DK" sz="1400" dirty="0">
                <a:solidFill>
                  <a:srgbClr val="E9CE3B"/>
                </a:solidFill>
              </a:rPr>
              <a:t> R</a:t>
            </a:r>
          </a:p>
          <a:p>
            <a:pPr algn="just">
              <a:buClr>
                <a:schemeClr val="bg2"/>
              </a:buClr>
            </a:pPr>
            <a:r>
              <a:rPr lang="da-DK" sz="1200" dirty="0">
                <a:solidFill>
                  <a:schemeClr val="bg2"/>
                </a:solidFill>
                <a:latin typeface="Exo 2 Extra Light" panose="00000300000000000000" pitchFamily="2" charset="0"/>
              </a:rPr>
              <a:t>Vi skriver det meste af vores kode I enten </a:t>
            </a:r>
            <a:r>
              <a:rPr lang="da-DK" sz="1200" dirty="0" err="1">
                <a:solidFill>
                  <a:schemeClr val="bg2"/>
                </a:solidFill>
                <a:latin typeface="Exo 2 Extra Light" panose="00000300000000000000" pitchFamily="2" charset="0"/>
              </a:rPr>
              <a:t>python</a:t>
            </a:r>
            <a:r>
              <a:rPr lang="da-DK" sz="1200" dirty="0">
                <a:solidFill>
                  <a:schemeClr val="bg2"/>
                </a:solidFill>
                <a:latin typeface="Exo 2 Extra Light" panose="00000300000000000000" pitchFamily="2" charset="0"/>
              </a:rPr>
              <a:t> eller R. Begge er sprog der understøtter hurtig prototypeudvikling og agile arbejdsgange. Vi benytter ofte </a:t>
            </a:r>
            <a:r>
              <a:rPr lang="da-DK" sz="1200" dirty="0" err="1">
                <a:solidFill>
                  <a:schemeClr val="bg2"/>
                </a:solidFill>
                <a:latin typeface="Exo 2 Extra Light" panose="00000300000000000000" pitchFamily="2" charset="0"/>
              </a:rPr>
              <a:t>Jupyter</a:t>
            </a:r>
            <a:r>
              <a:rPr lang="da-DK" sz="1200" dirty="0">
                <a:solidFill>
                  <a:schemeClr val="bg2"/>
                </a:solidFill>
                <a:latin typeface="Exo 2 Extra Light" panose="00000300000000000000" pitchFamily="2" charset="0"/>
              </a:rPr>
              <a:t> Notebook som er en browserbaseret notesbog, der gør det nemt at arbejde med kode og visualisere data samtidig. Derudover giver det mulighed for nemt at arbejde med data og eksekvere kode på en </a:t>
            </a:r>
            <a:r>
              <a:rPr lang="da-DK" sz="1200" dirty="0" err="1">
                <a:solidFill>
                  <a:schemeClr val="bg2"/>
                </a:solidFill>
                <a:latin typeface="Exo 2 Extra Light" panose="00000300000000000000" pitchFamily="2" charset="0"/>
              </a:rPr>
              <a:t>remote</a:t>
            </a:r>
            <a:r>
              <a:rPr lang="da-DK" sz="1200" dirty="0">
                <a:solidFill>
                  <a:schemeClr val="bg2"/>
                </a:solidFill>
                <a:latin typeface="Exo 2 Extra Light" panose="00000300000000000000" pitchFamily="2" charset="0"/>
              </a:rPr>
              <a:t> server. Dette er specielt brugbart når der arbejdes med personfølsomme data.</a:t>
            </a:r>
            <a:endParaRPr lang="da-DK" sz="1200" dirty="0">
              <a:solidFill>
                <a:schemeClr val="bg2"/>
              </a:solidFill>
            </a:endParaRPr>
          </a:p>
        </p:txBody>
      </p:sp>
      <p:sp>
        <p:nvSpPr>
          <p:cNvPr id="22" name="TextBox 21">
            <a:extLst>
              <a:ext uri="{FF2B5EF4-FFF2-40B4-BE49-F238E27FC236}">
                <a16:creationId xmlns:a16="http://schemas.microsoft.com/office/drawing/2014/main" id="{22907BE7-F440-EA45-AD81-5A45E5E8F719}"/>
              </a:ext>
            </a:extLst>
          </p:cNvPr>
          <p:cNvSpPr txBox="1"/>
          <p:nvPr/>
        </p:nvSpPr>
        <p:spPr>
          <a:xfrm>
            <a:off x="6293625" y="2531086"/>
            <a:ext cx="5738698" cy="861774"/>
          </a:xfrm>
          <a:prstGeom prst="rect">
            <a:avLst/>
          </a:prstGeom>
          <a:noFill/>
        </p:spPr>
        <p:txBody>
          <a:bodyPr wrap="square" rtlCol="0" anchor="t">
            <a:spAutoFit/>
          </a:bodyPr>
          <a:lstStyle/>
          <a:p>
            <a:pPr algn="just">
              <a:buClr>
                <a:schemeClr val="bg2"/>
              </a:buClr>
            </a:pPr>
            <a:r>
              <a:rPr lang="da-DK" sz="1400" dirty="0" err="1">
                <a:solidFill>
                  <a:srgbClr val="E9CE3B"/>
                </a:solidFill>
              </a:rPr>
              <a:t>Docker</a:t>
            </a:r>
            <a:endParaRPr lang="da-DK" sz="1400" dirty="0">
              <a:solidFill>
                <a:srgbClr val="E9CE3B"/>
              </a:solidFill>
            </a:endParaRPr>
          </a:p>
          <a:p>
            <a:pPr algn="just">
              <a:buClr>
                <a:schemeClr val="bg2"/>
              </a:buClr>
            </a:pPr>
            <a:r>
              <a:rPr lang="da-DK" sz="1200" dirty="0">
                <a:solidFill>
                  <a:schemeClr val="bg2"/>
                </a:solidFill>
              </a:rPr>
              <a:t>Slutproduktet, både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modeller og </a:t>
            </a:r>
            <a:r>
              <a:rPr lang="da-DK" sz="1200" dirty="0" err="1">
                <a:solidFill>
                  <a:schemeClr val="bg2"/>
                </a:solidFill>
              </a:rPr>
              <a:t>API’er</a:t>
            </a:r>
            <a:r>
              <a:rPr lang="da-DK" sz="1200" dirty="0">
                <a:solidFill>
                  <a:schemeClr val="bg2"/>
                </a:solidFill>
              </a:rPr>
              <a:t>, pakker vi ofte ned i </a:t>
            </a:r>
            <a:r>
              <a:rPr lang="da-DK" sz="1200" dirty="0" err="1">
                <a:solidFill>
                  <a:schemeClr val="bg2"/>
                </a:solidFill>
              </a:rPr>
              <a:t>Docker</a:t>
            </a:r>
            <a:r>
              <a:rPr lang="da-DK" sz="1200" dirty="0">
                <a:solidFill>
                  <a:schemeClr val="bg2"/>
                </a:solidFill>
              </a:rPr>
              <a:t> containere. En container sikrer, at indholdet er system-uafhængigt og kan kobles til, hvor som helst, når som helst. Til det formål er </a:t>
            </a:r>
            <a:r>
              <a:rPr lang="da-DK" sz="1200" dirty="0" err="1">
                <a:solidFill>
                  <a:schemeClr val="bg2"/>
                </a:solidFill>
              </a:rPr>
              <a:t>Docker</a:t>
            </a:r>
            <a:r>
              <a:rPr lang="da-DK" sz="1200" dirty="0">
                <a:solidFill>
                  <a:schemeClr val="bg2"/>
                </a:solidFill>
              </a:rPr>
              <a:t> vores go-to </a:t>
            </a:r>
            <a:r>
              <a:rPr lang="da-DK" sz="1200" dirty="0" err="1">
                <a:solidFill>
                  <a:schemeClr val="bg2"/>
                </a:solidFill>
              </a:rPr>
              <a:t>guy</a:t>
            </a:r>
            <a:r>
              <a:rPr lang="da-DK" sz="1200" dirty="0">
                <a:solidFill>
                  <a:schemeClr val="bg2"/>
                </a:solidFill>
              </a:rPr>
              <a:t>.</a:t>
            </a:r>
          </a:p>
        </p:txBody>
      </p:sp>
      <p:sp>
        <p:nvSpPr>
          <p:cNvPr id="23" name="TextBox 22">
            <a:extLst>
              <a:ext uri="{FF2B5EF4-FFF2-40B4-BE49-F238E27FC236}">
                <a16:creationId xmlns:a16="http://schemas.microsoft.com/office/drawing/2014/main" id="{64966BF2-CF2A-0040-B0FA-6B958EDCCEEA}"/>
              </a:ext>
            </a:extLst>
          </p:cNvPr>
          <p:cNvSpPr txBox="1"/>
          <p:nvPr/>
        </p:nvSpPr>
        <p:spPr>
          <a:xfrm>
            <a:off x="6293625" y="4750404"/>
            <a:ext cx="5738698" cy="1046440"/>
          </a:xfrm>
          <a:prstGeom prst="rect">
            <a:avLst/>
          </a:prstGeom>
          <a:noFill/>
        </p:spPr>
        <p:txBody>
          <a:bodyPr wrap="square" rtlCol="0">
            <a:spAutoFit/>
          </a:bodyPr>
          <a:lstStyle/>
          <a:p>
            <a:pPr algn="just">
              <a:buClr>
                <a:schemeClr val="bg2"/>
              </a:buClr>
            </a:pPr>
            <a:r>
              <a:rPr lang="da-DK" sz="1400" dirty="0">
                <a:solidFill>
                  <a:srgbClr val="E9CE3B"/>
                </a:solidFill>
              </a:rPr>
              <a:t>Versionshåndtering i Git</a:t>
            </a:r>
          </a:p>
          <a:p>
            <a:pPr algn="just">
              <a:buClr>
                <a:schemeClr val="bg2"/>
              </a:buClr>
            </a:pPr>
            <a:r>
              <a:rPr lang="da-DK" sz="1200" dirty="0">
                <a:solidFill>
                  <a:schemeClr val="bg2"/>
                </a:solidFill>
              </a:rPr>
              <a:t>Vi har valgt at hoste vores </a:t>
            </a:r>
            <a:r>
              <a:rPr lang="da-DK" sz="1200" dirty="0" err="1">
                <a:solidFill>
                  <a:schemeClr val="bg2"/>
                </a:solidFill>
              </a:rPr>
              <a:t>versionhåndtering</a:t>
            </a:r>
            <a:r>
              <a:rPr lang="da-DK" sz="1200" dirty="0">
                <a:solidFill>
                  <a:schemeClr val="bg2"/>
                </a:solidFill>
              </a:rPr>
              <a:t> hos </a:t>
            </a:r>
            <a:r>
              <a:rPr lang="da-DK" sz="1200" dirty="0" err="1">
                <a:solidFill>
                  <a:schemeClr val="bg2"/>
                </a:solidFill>
              </a:rPr>
              <a:t>Bitbucket</a:t>
            </a:r>
            <a:r>
              <a:rPr lang="da-DK" sz="1200" dirty="0">
                <a:solidFill>
                  <a:schemeClr val="bg2"/>
                </a:solidFill>
              </a:rPr>
              <a:t>, da de er en del af </a:t>
            </a:r>
            <a:r>
              <a:rPr lang="da-DK" sz="1200" dirty="0" err="1">
                <a:solidFill>
                  <a:schemeClr val="bg2"/>
                </a:solidFill>
              </a:rPr>
              <a:t>Atlassian</a:t>
            </a:r>
            <a:r>
              <a:rPr lang="da-DK" sz="1200" dirty="0">
                <a:solidFill>
                  <a:schemeClr val="bg2"/>
                </a:solidFill>
              </a:rPr>
              <a:t> </a:t>
            </a:r>
            <a:r>
              <a:rPr lang="da-DK" sz="1200" dirty="0" err="1">
                <a:solidFill>
                  <a:schemeClr val="bg2"/>
                </a:solidFill>
              </a:rPr>
              <a:t>enterprisen</a:t>
            </a:r>
            <a:r>
              <a:rPr lang="da-DK" sz="1200" dirty="0">
                <a:solidFill>
                  <a:schemeClr val="bg2"/>
                </a:solidFill>
              </a:rPr>
              <a:t>. Valget sikrer smidig integration med mange produkter som for eksempel </a:t>
            </a:r>
            <a:r>
              <a:rPr lang="da-DK" sz="1200" dirty="0" err="1">
                <a:solidFill>
                  <a:schemeClr val="bg2"/>
                </a:solidFill>
              </a:rPr>
              <a:t>Jira</a:t>
            </a:r>
            <a:r>
              <a:rPr lang="da-DK" sz="1200" dirty="0">
                <a:solidFill>
                  <a:schemeClr val="bg2"/>
                </a:solidFill>
              </a:rPr>
              <a:t>, </a:t>
            </a:r>
            <a:r>
              <a:rPr lang="da-DK" sz="1200" dirty="0" err="1">
                <a:solidFill>
                  <a:schemeClr val="bg2"/>
                </a:solidFill>
              </a:rPr>
              <a:t>Confluence</a:t>
            </a:r>
            <a:r>
              <a:rPr lang="da-DK" sz="1200" dirty="0">
                <a:solidFill>
                  <a:schemeClr val="bg2"/>
                </a:solidFill>
              </a:rPr>
              <a:t>  og </a:t>
            </a:r>
            <a:r>
              <a:rPr lang="da-DK" sz="1200" dirty="0" err="1">
                <a:solidFill>
                  <a:schemeClr val="bg2"/>
                </a:solidFill>
              </a:rPr>
              <a:t>Trello</a:t>
            </a:r>
            <a:r>
              <a:rPr lang="da-DK" sz="1200" dirty="0">
                <a:solidFill>
                  <a:schemeClr val="bg2"/>
                </a:solidFill>
              </a:rPr>
              <a:t>. Desuden gør deres CI/CD produkter at vi kan koncentrere os om Data Science ikke server management.</a:t>
            </a:r>
          </a:p>
        </p:txBody>
      </p:sp>
      <p:sp>
        <p:nvSpPr>
          <p:cNvPr id="24" name="TextBox 23">
            <a:extLst>
              <a:ext uri="{FF2B5EF4-FFF2-40B4-BE49-F238E27FC236}">
                <a16:creationId xmlns:a16="http://schemas.microsoft.com/office/drawing/2014/main" id="{754ABFFD-B1B5-3843-B00A-817AE6D06F55}"/>
              </a:ext>
            </a:extLst>
          </p:cNvPr>
          <p:cNvSpPr txBox="1"/>
          <p:nvPr/>
        </p:nvSpPr>
        <p:spPr>
          <a:xfrm>
            <a:off x="297181" y="4933307"/>
            <a:ext cx="5738698" cy="861774"/>
          </a:xfrm>
          <a:prstGeom prst="rect">
            <a:avLst/>
          </a:prstGeom>
          <a:noFill/>
        </p:spPr>
        <p:txBody>
          <a:bodyPr wrap="square" rtlCol="0">
            <a:spAutoFit/>
          </a:bodyPr>
          <a:lstStyle/>
          <a:p>
            <a:pPr algn="just">
              <a:buClr>
                <a:schemeClr val="bg2"/>
              </a:buClr>
            </a:pPr>
            <a:r>
              <a:rPr lang="da-DK" sz="1400" dirty="0">
                <a:solidFill>
                  <a:srgbClr val="E9CE3B"/>
                </a:solidFill>
              </a:rPr>
              <a:t>Language API</a:t>
            </a:r>
            <a:r>
              <a:rPr lang="da-DK" sz="1400" dirty="0">
                <a:solidFill>
                  <a:schemeClr val="bg2"/>
                </a:solidFill>
              </a:rPr>
              <a:t> / </a:t>
            </a:r>
            <a:r>
              <a:rPr lang="da-DK" sz="1400" dirty="0">
                <a:solidFill>
                  <a:srgbClr val="E9CE3B"/>
                </a:solidFill>
              </a:rPr>
              <a:t>Nearest API</a:t>
            </a:r>
            <a:r>
              <a:rPr lang="da-DK" sz="1400" dirty="0">
                <a:solidFill>
                  <a:schemeClr val="bg2"/>
                </a:solidFill>
              </a:rPr>
              <a:t> / </a:t>
            </a:r>
            <a:r>
              <a:rPr lang="da-DK" sz="1400" dirty="0">
                <a:solidFill>
                  <a:srgbClr val="E9CE3B"/>
                </a:solidFill>
              </a:rPr>
              <a:t>W2V API</a:t>
            </a:r>
          </a:p>
          <a:p>
            <a:pPr algn="just">
              <a:buClr>
                <a:schemeClr val="bg2"/>
              </a:buClr>
            </a:pPr>
            <a:r>
              <a:rPr lang="da-DK" sz="1200" dirty="0">
                <a:solidFill>
                  <a:schemeClr val="bg2"/>
                </a:solidFill>
              </a:rPr>
              <a:t>Igennem vores arbejde med </a:t>
            </a:r>
            <a:r>
              <a:rPr lang="da-DK" sz="1200" dirty="0" err="1">
                <a:solidFill>
                  <a:schemeClr val="bg2"/>
                </a:solidFill>
              </a:rPr>
              <a:t>forskelligeartede</a:t>
            </a:r>
            <a:r>
              <a:rPr lang="da-DK" sz="1200" dirty="0">
                <a:solidFill>
                  <a:schemeClr val="bg2"/>
                </a:solidFill>
              </a:rPr>
              <a:t> kunder og projekter har vi udviklet en række </a:t>
            </a:r>
            <a:r>
              <a:rPr lang="da-DK" sz="1200" dirty="0" err="1">
                <a:solidFill>
                  <a:schemeClr val="bg2"/>
                </a:solidFill>
              </a:rPr>
              <a:t>API’er</a:t>
            </a:r>
            <a:r>
              <a:rPr lang="da-DK" sz="1200" dirty="0">
                <a:solidFill>
                  <a:schemeClr val="bg2"/>
                </a:solidFill>
              </a:rPr>
              <a:t> som vi sælger direkte adgang til, såvel som bruger dem I fremtidige projekter. Det er én af fordelene ved at være et konsulenthus.</a:t>
            </a:r>
          </a:p>
        </p:txBody>
      </p:sp>
      <p:sp>
        <p:nvSpPr>
          <p:cNvPr id="25" name="TextBox 24">
            <a:extLst>
              <a:ext uri="{FF2B5EF4-FFF2-40B4-BE49-F238E27FC236}">
                <a16:creationId xmlns:a16="http://schemas.microsoft.com/office/drawing/2014/main" id="{5C8CA6D3-9754-D74B-8262-7ABC097CDAFF}"/>
              </a:ext>
            </a:extLst>
          </p:cNvPr>
          <p:cNvSpPr txBox="1"/>
          <p:nvPr/>
        </p:nvSpPr>
        <p:spPr>
          <a:xfrm>
            <a:off x="6293625" y="1421427"/>
            <a:ext cx="5738698" cy="861774"/>
          </a:xfrm>
          <a:prstGeom prst="rect">
            <a:avLst/>
          </a:prstGeom>
          <a:noFill/>
        </p:spPr>
        <p:txBody>
          <a:bodyPr wrap="square" rtlCol="0">
            <a:spAutoFit/>
          </a:bodyPr>
          <a:lstStyle/>
          <a:p>
            <a:pPr algn="just">
              <a:buClr>
                <a:schemeClr val="bg2"/>
              </a:buClr>
            </a:pPr>
            <a:r>
              <a:rPr lang="da-DK" sz="1400" dirty="0">
                <a:solidFill>
                  <a:srgbClr val="E9CE3B"/>
                </a:solidFill>
              </a:rPr>
              <a:t>API</a:t>
            </a:r>
          </a:p>
          <a:p>
            <a:pPr algn="just">
              <a:buClr>
                <a:schemeClr val="bg2"/>
              </a:buClr>
            </a:pPr>
            <a:r>
              <a:rPr lang="da-DK" sz="1200" dirty="0">
                <a:solidFill>
                  <a:schemeClr val="bg2"/>
                </a:solidFill>
              </a:rPr>
              <a:t>For at gøre vores leverancer så fleksible som muligt, sørger vi for at definere snitfladen mellem vores produkt og organisationens eksisterende arkitektur. Her er vores erfaring at et API ofte den bedste løsning.</a:t>
            </a:r>
          </a:p>
        </p:txBody>
      </p:sp>
      <p:sp>
        <p:nvSpPr>
          <p:cNvPr id="26" name="TextBox 25">
            <a:extLst>
              <a:ext uri="{FF2B5EF4-FFF2-40B4-BE49-F238E27FC236}">
                <a16:creationId xmlns:a16="http://schemas.microsoft.com/office/drawing/2014/main" id="{EE452146-816E-484E-B7A5-CEB81D3A2657}"/>
              </a:ext>
            </a:extLst>
          </p:cNvPr>
          <p:cNvSpPr txBox="1"/>
          <p:nvPr/>
        </p:nvSpPr>
        <p:spPr>
          <a:xfrm>
            <a:off x="297181" y="2899830"/>
            <a:ext cx="5738698" cy="1231106"/>
          </a:xfrm>
          <a:prstGeom prst="rect">
            <a:avLst/>
          </a:prstGeom>
          <a:noFill/>
        </p:spPr>
        <p:txBody>
          <a:bodyPr wrap="square" rtlCol="0">
            <a:spAutoFit/>
          </a:bodyPr>
          <a:lstStyle/>
          <a:p>
            <a:pPr algn="just">
              <a:buClr>
                <a:schemeClr val="bg2"/>
              </a:buClr>
            </a:pPr>
            <a:r>
              <a:rPr lang="da-DK" sz="1400" dirty="0" err="1">
                <a:solidFill>
                  <a:srgbClr val="E9CE3B"/>
                </a:solidFill>
              </a:rPr>
              <a:t>TensorFlow</a:t>
            </a:r>
            <a:r>
              <a:rPr lang="da-DK" sz="1400" dirty="0">
                <a:solidFill>
                  <a:schemeClr val="bg2"/>
                </a:solidFill>
              </a:rPr>
              <a:t> / </a:t>
            </a:r>
            <a:r>
              <a:rPr lang="da-DK" sz="1400" dirty="0" err="1">
                <a:solidFill>
                  <a:srgbClr val="E9CE3B"/>
                </a:solidFill>
              </a:rPr>
              <a:t>Keras</a:t>
            </a:r>
            <a:r>
              <a:rPr lang="da-DK" sz="1400" dirty="0">
                <a:solidFill>
                  <a:schemeClr val="bg2"/>
                </a:solidFill>
              </a:rPr>
              <a:t> / </a:t>
            </a:r>
            <a:r>
              <a:rPr lang="da-DK" sz="1400" dirty="0" err="1">
                <a:solidFill>
                  <a:srgbClr val="E9CE3B"/>
                </a:solidFill>
              </a:rPr>
              <a:t>Scikit-learn</a:t>
            </a:r>
            <a:r>
              <a:rPr lang="da-DK" sz="1400" dirty="0">
                <a:solidFill>
                  <a:schemeClr val="bg2"/>
                </a:solidFill>
              </a:rPr>
              <a:t> / </a:t>
            </a:r>
            <a:r>
              <a:rPr lang="da-DK" sz="1400" dirty="0" err="1">
                <a:solidFill>
                  <a:srgbClr val="E9CE3B"/>
                </a:solidFill>
              </a:rPr>
              <a:t>Gensim</a:t>
            </a:r>
            <a:endParaRPr lang="da-DK" sz="1400" dirty="0">
              <a:solidFill>
                <a:srgbClr val="E9CE3B"/>
              </a:solidFill>
            </a:endParaRPr>
          </a:p>
          <a:p>
            <a:pPr algn="just">
              <a:buClr>
                <a:schemeClr val="bg2"/>
              </a:buClr>
            </a:pPr>
            <a:r>
              <a:rPr lang="da-DK" sz="1200" dirty="0">
                <a:solidFill>
                  <a:schemeClr val="bg2"/>
                </a:solidFill>
              </a:rPr>
              <a:t>Dette er specialeværktøjerne vi bruger når det kommer til Machine Learning og Natural Language Processing. </a:t>
            </a:r>
            <a:r>
              <a:rPr lang="da-DK" sz="1200" dirty="0" err="1">
                <a:solidFill>
                  <a:schemeClr val="bg2"/>
                </a:solidFill>
              </a:rPr>
              <a:t>TensorFlow</a:t>
            </a:r>
            <a:r>
              <a:rPr lang="da-DK" sz="1200" dirty="0">
                <a:solidFill>
                  <a:schemeClr val="bg2"/>
                </a:solidFill>
              </a:rPr>
              <a:t> er sværvægteren når vi vil ned og skrue på de helt små knapper. </a:t>
            </a:r>
            <a:r>
              <a:rPr lang="da-DK" sz="1200" dirty="0" err="1">
                <a:solidFill>
                  <a:schemeClr val="bg2"/>
                </a:solidFill>
              </a:rPr>
              <a:t>Keras</a:t>
            </a:r>
            <a:r>
              <a:rPr lang="da-DK" sz="1200" dirty="0">
                <a:solidFill>
                  <a:schemeClr val="bg2"/>
                </a:solidFill>
              </a:rPr>
              <a:t> er når vi kan nøjes med de lidt større linjer. </a:t>
            </a:r>
            <a:r>
              <a:rPr lang="da-DK" sz="1200" dirty="0" err="1">
                <a:solidFill>
                  <a:schemeClr val="bg2"/>
                </a:solidFill>
              </a:rPr>
              <a:t>Scikit-learn</a:t>
            </a:r>
            <a:r>
              <a:rPr lang="da-DK" sz="1200" dirty="0">
                <a:solidFill>
                  <a:schemeClr val="bg2"/>
                </a:solidFill>
              </a:rPr>
              <a:t> er et mere generelt bibliotek vi bruger til </a:t>
            </a:r>
            <a:r>
              <a:rPr lang="da-DK" sz="1200" dirty="0" err="1">
                <a:solidFill>
                  <a:schemeClr val="bg2"/>
                </a:solidFill>
              </a:rPr>
              <a:t>machine</a:t>
            </a:r>
            <a:r>
              <a:rPr lang="da-DK" sz="1200" dirty="0">
                <a:solidFill>
                  <a:schemeClr val="bg2"/>
                </a:solidFill>
              </a:rPr>
              <a:t> learning, hvor </a:t>
            </a:r>
            <a:r>
              <a:rPr lang="da-DK" sz="1200" dirty="0" err="1">
                <a:solidFill>
                  <a:schemeClr val="bg2"/>
                </a:solidFill>
              </a:rPr>
              <a:t>TensorFlow</a:t>
            </a:r>
            <a:r>
              <a:rPr lang="da-DK" sz="1200" dirty="0">
                <a:solidFill>
                  <a:schemeClr val="bg2"/>
                </a:solidFill>
              </a:rPr>
              <a:t> og </a:t>
            </a:r>
            <a:r>
              <a:rPr lang="da-DK" sz="1200" dirty="0" err="1">
                <a:solidFill>
                  <a:schemeClr val="bg2"/>
                </a:solidFill>
              </a:rPr>
              <a:t>Keras</a:t>
            </a:r>
            <a:r>
              <a:rPr lang="da-DK" sz="1200" dirty="0">
                <a:solidFill>
                  <a:schemeClr val="bg2"/>
                </a:solidFill>
              </a:rPr>
              <a:t> er specialiseret i neurale netværk. </a:t>
            </a:r>
          </a:p>
        </p:txBody>
      </p:sp>
      <p:sp>
        <p:nvSpPr>
          <p:cNvPr id="27" name="TextBox 26">
            <a:extLst>
              <a:ext uri="{FF2B5EF4-FFF2-40B4-BE49-F238E27FC236}">
                <a16:creationId xmlns:a16="http://schemas.microsoft.com/office/drawing/2014/main" id="{C1DFBFB5-3409-E542-8AB8-E68D76E9965D}"/>
              </a:ext>
            </a:extLst>
          </p:cNvPr>
          <p:cNvSpPr txBox="1"/>
          <p:nvPr/>
        </p:nvSpPr>
        <p:spPr>
          <a:xfrm>
            <a:off x="6293625" y="3640745"/>
            <a:ext cx="5738698" cy="861774"/>
          </a:xfrm>
          <a:prstGeom prst="rect">
            <a:avLst/>
          </a:prstGeom>
          <a:noFill/>
        </p:spPr>
        <p:txBody>
          <a:bodyPr wrap="square" rtlCol="0">
            <a:spAutoFit/>
          </a:bodyPr>
          <a:lstStyle/>
          <a:p>
            <a:pPr algn="just">
              <a:buClr>
                <a:schemeClr val="bg2"/>
              </a:buClr>
            </a:pPr>
            <a:r>
              <a:rPr lang="da-DK" sz="1400" dirty="0">
                <a:solidFill>
                  <a:srgbClr val="E9CE3B"/>
                </a:solidFill>
              </a:rPr>
              <a:t>Databaser</a:t>
            </a:r>
          </a:p>
          <a:p>
            <a:pPr algn="just">
              <a:buClr>
                <a:schemeClr val="bg2"/>
              </a:buClr>
            </a:pPr>
            <a:r>
              <a:rPr lang="da-DK" sz="1200" dirty="0">
                <a:solidFill>
                  <a:schemeClr val="bg2"/>
                </a:solidFill>
              </a:rPr>
              <a:t>Vi håndterer bunker af data og har derfor erfaring med mange forskellige databaser. SQL som </a:t>
            </a:r>
            <a:r>
              <a:rPr lang="da-DK" sz="1200" dirty="0" err="1">
                <a:solidFill>
                  <a:schemeClr val="bg2"/>
                </a:solidFill>
              </a:rPr>
              <a:t>NoSQL</a:t>
            </a:r>
            <a:r>
              <a:rPr lang="da-DK" sz="1200" dirty="0">
                <a:solidFill>
                  <a:schemeClr val="bg2"/>
                </a:solidFill>
              </a:rPr>
              <a:t>. Til store mængder ustruktureret data  holder vi meget af </a:t>
            </a:r>
            <a:r>
              <a:rPr lang="da-DK" sz="1200" dirty="0" err="1">
                <a:solidFill>
                  <a:schemeClr val="bg2"/>
                </a:solidFill>
              </a:rPr>
              <a:t>Elasticsearch</a:t>
            </a:r>
            <a:r>
              <a:rPr lang="da-DK" sz="1200" dirty="0">
                <a:solidFill>
                  <a:schemeClr val="bg2"/>
                </a:solidFill>
              </a:rPr>
              <a:t>. Det er en meget Data Science-venlig database.</a:t>
            </a:r>
          </a:p>
        </p:txBody>
      </p:sp>
      <p:sp>
        <p:nvSpPr>
          <p:cNvPr id="28" name="TextBox 27">
            <a:extLst>
              <a:ext uri="{FF2B5EF4-FFF2-40B4-BE49-F238E27FC236}">
                <a16:creationId xmlns:a16="http://schemas.microsoft.com/office/drawing/2014/main" id="{F25CCE2F-CBA0-334E-9D2C-05D1AC337CB7}"/>
              </a:ext>
            </a:extLst>
          </p:cNvPr>
          <p:cNvSpPr txBox="1"/>
          <p:nvPr/>
        </p:nvSpPr>
        <p:spPr>
          <a:xfrm>
            <a:off x="297181" y="4193567"/>
            <a:ext cx="5738698" cy="677108"/>
          </a:xfrm>
          <a:prstGeom prst="rect">
            <a:avLst/>
          </a:prstGeom>
          <a:noFill/>
        </p:spPr>
        <p:txBody>
          <a:bodyPr wrap="square" rtlCol="0">
            <a:spAutoFit/>
          </a:bodyPr>
          <a:lstStyle/>
          <a:p>
            <a:pPr algn="just">
              <a:buClr>
                <a:schemeClr val="bg2"/>
              </a:buClr>
            </a:pPr>
            <a:r>
              <a:rPr lang="da-DK" sz="1400" dirty="0">
                <a:solidFill>
                  <a:srgbClr val="E9CE3B"/>
                </a:solidFill>
              </a:rPr>
              <a:t>Dashboards</a:t>
            </a:r>
          </a:p>
          <a:p>
            <a:pPr algn="just">
              <a:buClr>
                <a:schemeClr val="bg2"/>
              </a:buClr>
            </a:pPr>
            <a:r>
              <a:rPr lang="da-DK" sz="1200" spc="-30" dirty="0">
                <a:solidFill>
                  <a:schemeClr val="bg2"/>
                </a:solidFill>
              </a:rPr>
              <a:t>Til realtime visualisering af data bygger vi </a:t>
            </a:r>
            <a:r>
              <a:rPr lang="da-DK" sz="1200" spc="-30" dirty="0" err="1">
                <a:solidFill>
                  <a:schemeClr val="bg2"/>
                </a:solidFill>
              </a:rPr>
              <a:t>dashboards</a:t>
            </a:r>
            <a:r>
              <a:rPr lang="da-DK" sz="1200" spc="-30" dirty="0">
                <a:solidFill>
                  <a:schemeClr val="bg2"/>
                </a:solidFill>
              </a:rPr>
              <a:t> i for eksempel </a:t>
            </a:r>
            <a:r>
              <a:rPr lang="da-DK" sz="1200" spc="-30" dirty="0" err="1">
                <a:solidFill>
                  <a:schemeClr val="bg2"/>
                </a:solidFill>
              </a:rPr>
              <a:t>Shiny</a:t>
            </a:r>
            <a:r>
              <a:rPr lang="da-DK" sz="1200" spc="-30" dirty="0">
                <a:solidFill>
                  <a:schemeClr val="bg2"/>
                </a:solidFill>
              </a:rPr>
              <a:t> og </a:t>
            </a:r>
            <a:r>
              <a:rPr lang="da-DK" sz="1200" spc="-30" dirty="0" err="1">
                <a:solidFill>
                  <a:schemeClr val="bg2"/>
                </a:solidFill>
              </a:rPr>
              <a:t>Dash</a:t>
            </a:r>
            <a:r>
              <a:rPr lang="da-DK" sz="1200" spc="-30" dirty="0">
                <a:solidFill>
                  <a:schemeClr val="bg2"/>
                </a:solidFill>
              </a:rPr>
              <a:t>. Det giver kunderne mulighed for at arbejde med data og indsigter interaktivt.</a:t>
            </a:r>
          </a:p>
        </p:txBody>
      </p:sp>
      <p:sp>
        <p:nvSpPr>
          <p:cNvPr id="30" name="Text Placeholder 1">
            <a:extLst>
              <a:ext uri="{FF2B5EF4-FFF2-40B4-BE49-F238E27FC236}">
                <a16:creationId xmlns:a16="http://schemas.microsoft.com/office/drawing/2014/main" id="{D0CECFF1-F20E-3045-ABA8-A0FA3F1EC3D1}"/>
              </a:ext>
            </a:extLst>
          </p:cNvPr>
          <p:cNvSpPr txBox="1">
            <a:spLocks/>
          </p:cNvSpPr>
          <p:nvPr/>
        </p:nvSpPr>
        <p:spPr>
          <a:xfrm>
            <a:off x="414875" y="761250"/>
            <a:ext cx="35916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Vores værktøjskasse</a:t>
            </a:r>
          </a:p>
        </p:txBody>
      </p:sp>
    </p:spTree>
    <p:extLst>
      <p:ext uri="{BB962C8B-B14F-4D97-AF65-F5344CB8AC3E}">
        <p14:creationId xmlns:p14="http://schemas.microsoft.com/office/powerpoint/2010/main" val="248728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5</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0" name="TextBox 19">
            <a:extLst>
              <a:ext uri="{FF2B5EF4-FFF2-40B4-BE49-F238E27FC236}">
                <a16:creationId xmlns:a16="http://schemas.microsoft.com/office/drawing/2014/main" id="{C1743B1D-B9E0-9647-BA24-4C7D11E60230}"/>
              </a:ext>
            </a:extLst>
          </p:cNvPr>
          <p:cNvSpPr txBox="1"/>
          <p:nvPr/>
        </p:nvSpPr>
        <p:spPr>
          <a:xfrm>
            <a:off x="2906391" y="3819171"/>
            <a:ext cx="1244572" cy="1169551"/>
          </a:xfrm>
          <a:prstGeom prst="rect">
            <a:avLst/>
          </a:prstGeom>
          <a:noFill/>
        </p:spPr>
        <p:txBody>
          <a:bodyPr wrap="none" rtlCol="0" anchor="ctr">
            <a:spAutoFit/>
          </a:bodyPr>
          <a:lstStyle/>
          <a:p>
            <a:pPr algn="r"/>
            <a:r>
              <a:rPr lang="en-GB" sz="1000" spc="-20" dirty="0">
                <a:solidFill>
                  <a:schemeClr val="accent6"/>
                </a:solidFill>
              </a:rPr>
              <a:t>age</a:t>
            </a:r>
          </a:p>
          <a:p>
            <a:pPr algn="r"/>
            <a:r>
              <a:rPr lang="en-GB" sz="1000" spc="-20" dirty="0">
                <a:solidFill>
                  <a:schemeClr val="accent6"/>
                </a:solidFill>
              </a:rPr>
              <a:t>distance to campus</a:t>
            </a:r>
          </a:p>
          <a:p>
            <a:pPr algn="r"/>
            <a:r>
              <a:rPr lang="en-GB" sz="1000" spc="-20" dirty="0">
                <a:solidFill>
                  <a:schemeClr val="accent6"/>
                </a:solidFill>
              </a:rPr>
              <a:t>grades</a:t>
            </a:r>
          </a:p>
          <a:p>
            <a:pPr algn="r"/>
            <a:r>
              <a:rPr lang="en-GB" sz="1000" spc="-20" dirty="0">
                <a:solidFill>
                  <a:schemeClr val="accent6"/>
                </a:solidFill>
              </a:rPr>
              <a:t>education</a:t>
            </a:r>
          </a:p>
          <a:p>
            <a:pPr algn="r"/>
            <a:r>
              <a:rPr lang="en-GB" sz="1000" spc="-20" dirty="0">
                <a:solidFill>
                  <a:schemeClr val="accent6"/>
                </a:solidFill>
              </a:rPr>
              <a:t>campus</a:t>
            </a:r>
          </a:p>
          <a:p>
            <a:pPr algn="r"/>
            <a:r>
              <a:rPr lang="en-GB" sz="1000" spc="-20" dirty="0">
                <a:solidFill>
                  <a:schemeClr val="accent6"/>
                </a:solidFill>
              </a:rPr>
              <a:t>…</a:t>
            </a:r>
          </a:p>
          <a:p>
            <a:pPr algn="r"/>
            <a:r>
              <a:rPr lang="en-GB" sz="1000" spc="-20" dirty="0" err="1">
                <a:solidFill>
                  <a:schemeClr val="accent6"/>
                </a:solidFill>
              </a:rPr>
              <a:t>uni</a:t>
            </a:r>
            <a:r>
              <a:rPr lang="en-GB" sz="1000" spc="-20" dirty="0">
                <a:solidFill>
                  <a:schemeClr val="accent6"/>
                </a:solidFill>
              </a:rPr>
              <a:t> portal logins</a:t>
            </a:r>
          </a:p>
        </p:txBody>
      </p:sp>
      <p:grpSp>
        <p:nvGrpSpPr>
          <p:cNvPr id="21" name="Group 20">
            <a:extLst>
              <a:ext uri="{FF2B5EF4-FFF2-40B4-BE49-F238E27FC236}">
                <a16:creationId xmlns:a16="http://schemas.microsoft.com/office/drawing/2014/main" id="{E1A8C637-5E79-3744-B904-84F2526D9A4B}"/>
              </a:ext>
            </a:extLst>
          </p:cNvPr>
          <p:cNvGrpSpPr/>
          <p:nvPr/>
        </p:nvGrpSpPr>
        <p:grpSpPr>
          <a:xfrm>
            <a:off x="4150963" y="2401422"/>
            <a:ext cx="251012" cy="2648723"/>
            <a:chOff x="5775645" y="1743396"/>
            <a:chExt cx="251012" cy="2648723"/>
          </a:xfrm>
          <a:solidFill>
            <a:srgbClr val="FEFFFF">
              <a:alpha val="9804"/>
            </a:srgbClr>
          </a:solidFill>
        </p:grpSpPr>
        <p:sp>
          <p:nvSpPr>
            <p:cNvPr id="22" name="Oval 21">
              <a:extLst>
                <a:ext uri="{FF2B5EF4-FFF2-40B4-BE49-F238E27FC236}">
                  <a16:creationId xmlns:a16="http://schemas.microsoft.com/office/drawing/2014/main" id="{3E50A4EC-ACEC-C047-9961-304AA8407490}"/>
                </a:ext>
              </a:extLst>
            </p:cNvPr>
            <p:cNvSpPr/>
            <p:nvPr/>
          </p:nvSpPr>
          <p:spPr>
            <a:xfrm>
              <a:off x="5775645" y="1743396"/>
              <a:ext cx="251012" cy="251012"/>
            </a:xfrm>
            <a:prstGeom prst="ellipse">
              <a:avLst/>
            </a:prstGeom>
            <a:solidFill>
              <a:srgbClr val="FEFFFF">
                <a:alpha val="10000"/>
              </a:srgb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23" name="Oval 22">
              <a:extLst>
                <a:ext uri="{FF2B5EF4-FFF2-40B4-BE49-F238E27FC236}">
                  <a16:creationId xmlns:a16="http://schemas.microsoft.com/office/drawing/2014/main" id="{19FC67EC-E0E3-2742-A32A-8B0A24F1D7D1}"/>
                </a:ext>
              </a:extLst>
            </p:cNvPr>
            <p:cNvSpPr/>
            <p:nvPr/>
          </p:nvSpPr>
          <p:spPr>
            <a:xfrm>
              <a:off x="5775645" y="2203037"/>
              <a:ext cx="251012" cy="251012"/>
            </a:xfrm>
            <a:prstGeom prst="ellipse">
              <a:avLst/>
            </a:prstGeom>
            <a:solidFill>
              <a:srgbClr val="FEFFFF">
                <a:alpha val="10000"/>
              </a:srgb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24" name="Oval 23">
              <a:extLst>
                <a:ext uri="{FF2B5EF4-FFF2-40B4-BE49-F238E27FC236}">
                  <a16:creationId xmlns:a16="http://schemas.microsoft.com/office/drawing/2014/main" id="{2C2FA489-AEF8-6B47-B47E-2B08A506EEEB}"/>
                </a:ext>
              </a:extLst>
            </p:cNvPr>
            <p:cNvSpPr/>
            <p:nvPr/>
          </p:nvSpPr>
          <p:spPr>
            <a:xfrm>
              <a:off x="5775645" y="2662678"/>
              <a:ext cx="251012" cy="251012"/>
            </a:xfrm>
            <a:prstGeom prst="ellipse">
              <a:avLst/>
            </a:prstGeom>
            <a:solidFill>
              <a:srgbClr val="FEFFFF">
                <a:alpha val="10000"/>
              </a:srgb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25" name="Oval 24">
              <a:extLst>
                <a:ext uri="{FF2B5EF4-FFF2-40B4-BE49-F238E27FC236}">
                  <a16:creationId xmlns:a16="http://schemas.microsoft.com/office/drawing/2014/main" id="{9D518093-08A5-FC48-B7C3-100469C39DBA}"/>
                </a:ext>
              </a:extLst>
            </p:cNvPr>
            <p:cNvSpPr/>
            <p:nvPr/>
          </p:nvSpPr>
          <p:spPr>
            <a:xfrm>
              <a:off x="5775645" y="3122319"/>
              <a:ext cx="251012" cy="251012"/>
            </a:xfrm>
            <a:prstGeom prst="ellipse">
              <a:avLst/>
            </a:prstGeom>
            <a:solidFill>
              <a:srgbClr val="D9A371">
                <a:alpha val="10000"/>
              </a:srgb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26" name="Oval 25">
              <a:extLst>
                <a:ext uri="{FF2B5EF4-FFF2-40B4-BE49-F238E27FC236}">
                  <a16:creationId xmlns:a16="http://schemas.microsoft.com/office/drawing/2014/main" id="{165561FF-FE8E-914D-8ACD-3388A431AEBE}"/>
                </a:ext>
              </a:extLst>
            </p:cNvPr>
            <p:cNvSpPr/>
            <p:nvPr/>
          </p:nvSpPr>
          <p:spPr>
            <a:xfrm>
              <a:off x="5775645" y="4141107"/>
              <a:ext cx="251012" cy="251012"/>
            </a:xfrm>
            <a:prstGeom prst="ellipse">
              <a:avLst/>
            </a:prstGeom>
            <a:solidFill>
              <a:srgbClr val="D9A371">
                <a:alpha val="10000"/>
              </a:srgb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nvGrpSpPr>
            <p:cNvPr id="27" name="Group 26">
              <a:extLst>
                <a:ext uri="{FF2B5EF4-FFF2-40B4-BE49-F238E27FC236}">
                  <a16:creationId xmlns:a16="http://schemas.microsoft.com/office/drawing/2014/main" id="{D2287787-1029-0443-939B-6454FE844C9E}"/>
                </a:ext>
              </a:extLst>
            </p:cNvPr>
            <p:cNvGrpSpPr/>
            <p:nvPr/>
          </p:nvGrpSpPr>
          <p:grpSpPr>
            <a:xfrm>
              <a:off x="5874017" y="3581960"/>
              <a:ext cx="45719" cy="350519"/>
              <a:chOff x="7375630" y="4206203"/>
              <a:chExt cx="45719" cy="350519"/>
            </a:xfrm>
            <a:grpFill/>
          </p:grpSpPr>
          <p:sp>
            <p:nvSpPr>
              <p:cNvPr id="28" name="Oval 27">
                <a:extLst>
                  <a:ext uri="{FF2B5EF4-FFF2-40B4-BE49-F238E27FC236}">
                    <a16:creationId xmlns:a16="http://schemas.microsoft.com/office/drawing/2014/main" id="{DD47D883-C5CC-4F42-8E64-9A980A5F7EFD}"/>
                  </a:ext>
                </a:extLst>
              </p:cNvPr>
              <p:cNvSpPr/>
              <p:nvPr/>
            </p:nvSpPr>
            <p:spPr>
              <a:xfrm flipH="1" flipV="1">
                <a:off x="7375630" y="4206203"/>
                <a:ext cx="45719" cy="45719"/>
              </a:xfrm>
              <a:prstGeom prst="ellipse">
                <a:avLst/>
              </a:prstGeom>
              <a:solidFill>
                <a:srgbClr val="D9A371">
                  <a:alpha val="10000"/>
                </a:srgb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29" name="Oval 28">
                <a:extLst>
                  <a:ext uri="{FF2B5EF4-FFF2-40B4-BE49-F238E27FC236}">
                    <a16:creationId xmlns:a16="http://schemas.microsoft.com/office/drawing/2014/main" id="{C59621D9-8F87-9549-82DA-D4A102FE57F7}"/>
                  </a:ext>
                </a:extLst>
              </p:cNvPr>
              <p:cNvSpPr/>
              <p:nvPr/>
            </p:nvSpPr>
            <p:spPr>
              <a:xfrm flipH="1" flipV="1">
                <a:off x="7375630" y="4358603"/>
                <a:ext cx="45719" cy="45719"/>
              </a:xfrm>
              <a:prstGeom prst="ellipse">
                <a:avLst/>
              </a:prstGeom>
              <a:solidFill>
                <a:srgbClr val="D9A371">
                  <a:alpha val="10000"/>
                </a:srgb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30" name="Oval 29">
                <a:extLst>
                  <a:ext uri="{FF2B5EF4-FFF2-40B4-BE49-F238E27FC236}">
                    <a16:creationId xmlns:a16="http://schemas.microsoft.com/office/drawing/2014/main" id="{1E0CF741-CE39-ED44-BB6B-C7A0C08AE6F1}"/>
                  </a:ext>
                </a:extLst>
              </p:cNvPr>
              <p:cNvSpPr/>
              <p:nvPr/>
            </p:nvSpPr>
            <p:spPr>
              <a:xfrm flipH="1" flipV="1">
                <a:off x="7375630" y="4511003"/>
                <a:ext cx="45719" cy="45719"/>
              </a:xfrm>
              <a:prstGeom prst="ellipse">
                <a:avLst/>
              </a:prstGeom>
              <a:solidFill>
                <a:srgbClr val="D9A371">
                  <a:alpha val="10000"/>
                </a:srgb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grpSp>
      <p:cxnSp>
        <p:nvCxnSpPr>
          <p:cNvPr id="31" name="Straight Arrow Connector 30">
            <a:extLst>
              <a:ext uri="{FF2B5EF4-FFF2-40B4-BE49-F238E27FC236}">
                <a16:creationId xmlns:a16="http://schemas.microsoft.com/office/drawing/2014/main" id="{ACBA1404-CAA4-0F4A-937D-F1A6C7F4D9F5}"/>
              </a:ext>
            </a:extLst>
          </p:cNvPr>
          <p:cNvCxnSpPr>
            <a:cxnSpLocks/>
            <a:stCxn id="23" idx="6"/>
            <a:endCxn id="75" idx="2"/>
          </p:cNvCxnSpPr>
          <p:nvPr/>
        </p:nvCxnSpPr>
        <p:spPr>
          <a:xfrm>
            <a:off x="4401975" y="2986569"/>
            <a:ext cx="677875" cy="871858"/>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F15B08-17D2-2C40-BA94-88493D2499D0}"/>
              </a:ext>
            </a:extLst>
          </p:cNvPr>
          <p:cNvCxnSpPr>
            <a:cxnSpLocks/>
            <a:stCxn id="25" idx="6"/>
            <a:endCxn id="74" idx="2"/>
          </p:cNvCxnSpPr>
          <p:nvPr/>
        </p:nvCxnSpPr>
        <p:spPr>
          <a:xfrm flipV="1">
            <a:off x="4401975" y="3398786"/>
            <a:ext cx="677875" cy="507065"/>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46A07A0-CFB7-4245-9888-B2108FD810EA}"/>
              </a:ext>
            </a:extLst>
          </p:cNvPr>
          <p:cNvCxnSpPr>
            <a:cxnSpLocks/>
            <a:stCxn id="22" idx="6"/>
            <a:endCxn id="75" idx="2"/>
          </p:cNvCxnSpPr>
          <p:nvPr/>
        </p:nvCxnSpPr>
        <p:spPr>
          <a:xfrm>
            <a:off x="4401975" y="2526928"/>
            <a:ext cx="677875" cy="1331499"/>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18049A8-9DEA-B047-BEDC-21067A37442C}"/>
              </a:ext>
            </a:extLst>
          </p:cNvPr>
          <p:cNvCxnSpPr>
            <a:cxnSpLocks/>
            <a:stCxn id="24" idx="6"/>
            <a:endCxn id="74" idx="2"/>
          </p:cNvCxnSpPr>
          <p:nvPr/>
        </p:nvCxnSpPr>
        <p:spPr>
          <a:xfrm flipV="1">
            <a:off x="4401975" y="3398786"/>
            <a:ext cx="677875" cy="47424"/>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CE485FC-D5A2-554E-8108-F467A5AFA616}"/>
              </a:ext>
            </a:extLst>
          </p:cNvPr>
          <p:cNvCxnSpPr>
            <a:cxnSpLocks/>
            <a:stCxn id="26" idx="6"/>
            <a:endCxn id="74" idx="2"/>
          </p:cNvCxnSpPr>
          <p:nvPr/>
        </p:nvCxnSpPr>
        <p:spPr>
          <a:xfrm flipV="1">
            <a:off x="4401975" y="3398786"/>
            <a:ext cx="677875" cy="1525853"/>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B034D8-1249-F04B-BDB3-8B59CF7A5660}"/>
              </a:ext>
            </a:extLst>
          </p:cNvPr>
          <p:cNvCxnSpPr>
            <a:cxnSpLocks/>
            <a:stCxn id="26" idx="6"/>
            <a:endCxn id="75" idx="2"/>
          </p:cNvCxnSpPr>
          <p:nvPr/>
        </p:nvCxnSpPr>
        <p:spPr>
          <a:xfrm flipV="1">
            <a:off x="4401975" y="3858427"/>
            <a:ext cx="677875" cy="1066212"/>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2D2E0E-F71F-CE4E-8DDB-16891B6A9E56}"/>
              </a:ext>
            </a:extLst>
          </p:cNvPr>
          <p:cNvCxnSpPr>
            <a:cxnSpLocks/>
            <a:stCxn id="25" idx="6"/>
            <a:endCxn id="75" idx="2"/>
          </p:cNvCxnSpPr>
          <p:nvPr/>
        </p:nvCxnSpPr>
        <p:spPr>
          <a:xfrm flipV="1">
            <a:off x="4401975" y="3858427"/>
            <a:ext cx="677875" cy="47424"/>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ACA612-DA4E-A54B-91F1-E51F5AD42D63}"/>
              </a:ext>
            </a:extLst>
          </p:cNvPr>
          <p:cNvCxnSpPr>
            <a:cxnSpLocks/>
            <a:stCxn id="24" idx="6"/>
            <a:endCxn id="75" idx="2"/>
          </p:cNvCxnSpPr>
          <p:nvPr/>
        </p:nvCxnSpPr>
        <p:spPr>
          <a:xfrm>
            <a:off x="4401975" y="3446210"/>
            <a:ext cx="677875" cy="412217"/>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294A44-C0A5-8C41-A4A0-4026ECADD5BF}"/>
              </a:ext>
            </a:extLst>
          </p:cNvPr>
          <p:cNvCxnSpPr>
            <a:cxnSpLocks/>
            <a:stCxn id="23" idx="6"/>
            <a:endCxn id="74" idx="2"/>
          </p:cNvCxnSpPr>
          <p:nvPr/>
        </p:nvCxnSpPr>
        <p:spPr>
          <a:xfrm>
            <a:off x="4401975" y="2986569"/>
            <a:ext cx="677875" cy="412217"/>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4031BC-FF38-7949-A28A-8283E66C932B}"/>
              </a:ext>
            </a:extLst>
          </p:cNvPr>
          <p:cNvCxnSpPr>
            <a:cxnSpLocks/>
            <a:stCxn id="22" idx="6"/>
            <a:endCxn id="74" idx="2"/>
          </p:cNvCxnSpPr>
          <p:nvPr/>
        </p:nvCxnSpPr>
        <p:spPr>
          <a:xfrm>
            <a:off x="4401975" y="2526928"/>
            <a:ext cx="677875" cy="871858"/>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AC9F888-CF19-9849-95DD-675AEC05B539}"/>
              </a:ext>
            </a:extLst>
          </p:cNvPr>
          <p:cNvCxnSpPr>
            <a:cxnSpLocks/>
            <a:stCxn id="22" idx="6"/>
            <a:endCxn id="73" idx="2"/>
          </p:cNvCxnSpPr>
          <p:nvPr/>
        </p:nvCxnSpPr>
        <p:spPr>
          <a:xfrm>
            <a:off x="4401975" y="2526928"/>
            <a:ext cx="677875" cy="412217"/>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E4B430-11C7-5E40-8E14-C3CB5A685AB9}"/>
              </a:ext>
            </a:extLst>
          </p:cNvPr>
          <p:cNvCxnSpPr>
            <a:cxnSpLocks/>
            <a:stCxn id="23" idx="6"/>
            <a:endCxn id="73" idx="2"/>
          </p:cNvCxnSpPr>
          <p:nvPr/>
        </p:nvCxnSpPr>
        <p:spPr>
          <a:xfrm flipV="1">
            <a:off x="4401975" y="2939145"/>
            <a:ext cx="677875" cy="47424"/>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D13ED6-0497-2F4A-A5AD-0ED60EEF8756}"/>
              </a:ext>
            </a:extLst>
          </p:cNvPr>
          <p:cNvCxnSpPr>
            <a:cxnSpLocks/>
            <a:stCxn id="26" idx="6"/>
            <a:endCxn id="73" idx="2"/>
          </p:cNvCxnSpPr>
          <p:nvPr/>
        </p:nvCxnSpPr>
        <p:spPr>
          <a:xfrm flipV="1">
            <a:off x="4401975" y="2939145"/>
            <a:ext cx="677875" cy="1985494"/>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5744ED0-399E-2D41-BC04-BF63CFAAFADE}"/>
              </a:ext>
            </a:extLst>
          </p:cNvPr>
          <p:cNvCxnSpPr>
            <a:cxnSpLocks/>
            <a:stCxn id="25" idx="6"/>
            <a:endCxn id="73" idx="2"/>
          </p:cNvCxnSpPr>
          <p:nvPr/>
        </p:nvCxnSpPr>
        <p:spPr>
          <a:xfrm flipV="1">
            <a:off x="4401975" y="2939145"/>
            <a:ext cx="677875" cy="966706"/>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106C22-BD8B-1B46-8B75-329243D20E6B}"/>
              </a:ext>
            </a:extLst>
          </p:cNvPr>
          <p:cNvCxnSpPr>
            <a:cxnSpLocks/>
            <a:stCxn id="24" idx="6"/>
            <a:endCxn id="73" idx="2"/>
          </p:cNvCxnSpPr>
          <p:nvPr/>
        </p:nvCxnSpPr>
        <p:spPr>
          <a:xfrm flipV="1">
            <a:off x="4401975" y="2939145"/>
            <a:ext cx="677875" cy="507065"/>
          </a:xfrm>
          <a:prstGeom prst="straightConnector1">
            <a:avLst/>
          </a:prstGeom>
          <a:ln>
            <a:solidFill>
              <a:srgbClr val="FEFFFF">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B4E3963-7EFE-034F-8DBC-B85982514B45}"/>
              </a:ext>
            </a:extLst>
          </p:cNvPr>
          <p:cNvGrpSpPr/>
          <p:nvPr/>
        </p:nvGrpSpPr>
        <p:grpSpPr>
          <a:xfrm>
            <a:off x="6802759" y="3055415"/>
            <a:ext cx="258032" cy="2648723"/>
            <a:chOff x="6677770" y="2482610"/>
            <a:chExt cx="258032" cy="2648723"/>
          </a:xfrm>
          <a:solidFill>
            <a:srgbClr val="FEFFFF">
              <a:alpha val="10000"/>
            </a:srgbClr>
          </a:solidFill>
        </p:grpSpPr>
        <p:sp>
          <p:nvSpPr>
            <p:cNvPr id="47" name="Oval 46">
              <a:extLst>
                <a:ext uri="{FF2B5EF4-FFF2-40B4-BE49-F238E27FC236}">
                  <a16:creationId xmlns:a16="http://schemas.microsoft.com/office/drawing/2014/main" id="{3C6A991A-ECE0-1A4E-9A96-A9B44DDD1089}"/>
                </a:ext>
              </a:extLst>
            </p:cNvPr>
            <p:cNvSpPr/>
            <p:nvPr/>
          </p:nvSpPr>
          <p:spPr>
            <a:xfrm>
              <a:off x="6684790" y="2482610"/>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48" name="Oval 47">
              <a:extLst>
                <a:ext uri="{FF2B5EF4-FFF2-40B4-BE49-F238E27FC236}">
                  <a16:creationId xmlns:a16="http://schemas.microsoft.com/office/drawing/2014/main" id="{9E675FAD-5662-8B4C-8506-CC1B11C67883}"/>
                </a:ext>
              </a:extLst>
            </p:cNvPr>
            <p:cNvSpPr/>
            <p:nvPr/>
          </p:nvSpPr>
          <p:spPr>
            <a:xfrm>
              <a:off x="6684790" y="2938023"/>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49" name="Oval 48">
              <a:extLst>
                <a:ext uri="{FF2B5EF4-FFF2-40B4-BE49-F238E27FC236}">
                  <a16:creationId xmlns:a16="http://schemas.microsoft.com/office/drawing/2014/main" id="{216F0D85-B124-F94B-B946-983F7C813C3C}"/>
                </a:ext>
              </a:extLst>
            </p:cNvPr>
            <p:cNvSpPr/>
            <p:nvPr/>
          </p:nvSpPr>
          <p:spPr>
            <a:xfrm>
              <a:off x="6680110" y="3401892"/>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0" name="Oval 49">
              <a:extLst>
                <a:ext uri="{FF2B5EF4-FFF2-40B4-BE49-F238E27FC236}">
                  <a16:creationId xmlns:a16="http://schemas.microsoft.com/office/drawing/2014/main" id="{1A301BE4-5BCF-6743-B987-95B29D2D3863}"/>
                </a:ext>
              </a:extLst>
            </p:cNvPr>
            <p:cNvSpPr/>
            <p:nvPr/>
          </p:nvSpPr>
          <p:spPr>
            <a:xfrm>
              <a:off x="6677770" y="3861533"/>
              <a:ext cx="251012" cy="251012"/>
            </a:xfrm>
            <a:prstGeom prst="ellipse">
              <a:avLst/>
            </a:prstGeom>
            <a:solidFill>
              <a:schemeClr val="accent6">
                <a:alpha val="1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1" name="Oval 50">
              <a:extLst>
                <a:ext uri="{FF2B5EF4-FFF2-40B4-BE49-F238E27FC236}">
                  <a16:creationId xmlns:a16="http://schemas.microsoft.com/office/drawing/2014/main" id="{E1E840E3-F7B1-934D-BAC3-6B83B07C83C2}"/>
                </a:ext>
              </a:extLst>
            </p:cNvPr>
            <p:cNvSpPr/>
            <p:nvPr/>
          </p:nvSpPr>
          <p:spPr>
            <a:xfrm>
              <a:off x="6677770" y="4880321"/>
              <a:ext cx="251012" cy="251012"/>
            </a:xfrm>
            <a:prstGeom prst="ellipse">
              <a:avLst/>
            </a:prstGeom>
            <a:solidFill>
              <a:schemeClr val="accent6">
                <a:alpha val="1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2" name="Oval 51">
              <a:extLst>
                <a:ext uri="{FF2B5EF4-FFF2-40B4-BE49-F238E27FC236}">
                  <a16:creationId xmlns:a16="http://schemas.microsoft.com/office/drawing/2014/main" id="{9C9D09CC-5248-C148-8489-A48E8E47D4BE}"/>
                </a:ext>
              </a:extLst>
            </p:cNvPr>
            <p:cNvSpPr/>
            <p:nvPr/>
          </p:nvSpPr>
          <p:spPr>
            <a:xfrm flipH="1" flipV="1">
              <a:off x="6776142" y="4321174"/>
              <a:ext cx="45719" cy="45719"/>
            </a:xfrm>
            <a:prstGeom prst="ellipse">
              <a:avLst/>
            </a:prstGeom>
            <a:solidFill>
              <a:schemeClr val="accent6">
                <a:alpha val="1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3" name="Oval 52">
              <a:extLst>
                <a:ext uri="{FF2B5EF4-FFF2-40B4-BE49-F238E27FC236}">
                  <a16:creationId xmlns:a16="http://schemas.microsoft.com/office/drawing/2014/main" id="{D08480C2-6D76-334D-951F-727B1774F1D2}"/>
                </a:ext>
              </a:extLst>
            </p:cNvPr>
            <p:cNvSpPr/>
            <p:nvPr/>
          </p:nvSpPr>
          <p:spPr>
            <a:xfrm flipH="1" flipV="1">
              <a:off x="6776142" y="4473574"/>
              <a:ext cx="45719" cy="45719"/>
            </a:xfrm>
            <a:prstGeom prst="ellipse">
              <a:avLst/>
            </a:prstGeom>
            <a:solidFill>
              <a:schemeClr val="accent6">
                <a:alpha val="1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4" name="Oval 53">
              <a:extLst>
                <a:ext uri="{FF2B5EF4-FFF2-40B4-BE49-F238E27FC236}">
                  <a16:creationId xmlns:a16="http://schemas.microsoft.com/office/drawing/2014/main" id="{9F06790F-7B77-064C-B165-CD62D1B7013E}"/>
                </a:ext>
              </a:extLst>
            </p:cNvPr>
            <p:cNvSpPr/>
            <p:nvPr/>
          </p:nvSpPr>
          <p:spPr>
            <a:xfrm flipH="1" flipV="1">
              <a:off x="6776142" y="4625974"/>
              <a:ext cx="45719" cy="45719"/>
            </a:xfrm>
            <a:prstGeom prst="ellipse">
              <a:avLst/>
            </a:prstGeom>
            <a:solidFill>
              <a:schemeClr val="accent6">
                <a:alpha val="1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cxnSp>
        <p:nvCxnSpPr>
          <p:cNvPr id="55" name="Straight Arrow Connector 54">
            <a:extLst>
              <a:ext uri="{FF2B5EF4-FFF2-40B4-BE49-F238E27FC236}">
                <a16:creationId xmlns:a16="http://schemas.microsoft.com/office/drawing/2014/main" id="{9BF0080F-A880-664E-8AD2-2F0E66C4165E}"/>
              </a:ext>
            </a:extLst>
          </p:cNvPr>
          <p:cNvCxnSpPr>
            <a:cxnSpLocks/>
            <a:stCxn id="73" idx="6"/>
            <a:endCxn id="58" idx="2"/>
          </p:cNvCxnSpPr>
          <p:nvPr/>
        </p:nvCxnSpPr>
        <p:spPr>
          <a:xfrm flipV="1">
            <a:off x="5330862" y="2261336"/>
            <a:ext cx="211372" cy="677809"/>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824492E-1A6A-5247-9F79-E6D1C12F9887}"/>
              </a:ext>
            </a:extLst>
          </p:cNvPr>
          <p:cNvCxnSpPr>
            <a:cxnSpLocks/>
            <a:stCxn id="74" idx="6"/>
            <a:endCxn id="58" idx="2"/>
          </p:cNvCxnSpPr>
          <p:nvPr/>
        </p:nvCxnSpPr>
        <p:spPr>
          <a:xfrm flipV="1">
            <a:off x="5330862" y="2261336"/>
            <a:ext cx="211372" cy="1137450"/>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AB3CE75-AFAE-F34F-B48E-3912FD72FD53}"/>
              </a:ext>
            </a:extLst>
          </p:cNvPr>
          <p:cNvCxnSpPr>
            <a:cxnSpLocks/>
            <a:stCxn id="75" idx="6"/>
            <a:endCxn id="58" idx="2"/>
          </p:cNvCxnSpPr>
          <p:nvPr/>
        </p:nvCxnSpPr>
        <p:spPr>
          <a:xfrm flipV="1">
            <a:off x="5330862" y="2261336"/>
            <a:ext cx="211372" cy="1597091"/>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93FC22B-F386-5745-8D62-E7436D61E7D4}"/>
              </a:ext>
            </a:extLst>
          </p:cNvPr>
          <p:cNvSpPr/>
          <p:nvPr/>
        </p:nvSpPr>
        <p:spPr>
          <a:xfrm>
            <a:off x="5542234" y="2135830"/>
            <a:ext cx="251012" cy="251012"/>
          </a:xfrm>
          <a:prstGeom prst="ellipse">
            <a:avLst/>
          </a:prstGeom>
          <a:solidFill>
            <a:schemeClr val="accent1">
              <a:alpha val="1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59" name="TextBox 58">
            <a:extLst>
              <a:ext uri="{FF2B5EF4-FFF2-40B4-BE49-F238E27FC236}">
                <a16:creationId xmlns:a16="http://schemas.microsoft.com/office/drawing/2014/main" id="{D56FAA43-CD24-4A44-AC1A-855111E1D4EA}"/>
              </a:ext>
            </a:extLst>
          </p:cNvPr>
          <p:cNvSpPr txBox="1"/>
          <p:nvPr/>
        </p:nvSpPr>
        <p:spPr>
          <a:xfrm>
            <a:off x="5747447" y="2107448"/>
            <a:ext cx="1553630" cy="307777"/>
          </a:xfrm>
          <a:prstGeom prst="rect">
            <a:avLst/>
          </a:prstGeom>
          <a:noFill/>
        </p:spPr>
        <p:txBody>
          <a:bodyPr wrap="none" rtlCol="0" anchor="ctr">
            <a:spAutoFit/>
          </a:bodyPr>
          <a:lstStyle/>
          <a:p>
            <a:pPr algn="ctr"/>
            <a:r>
              <a:rPr lang="en-GB" sz="1400" b="1" dirty="0">
                <a:solidFill>
                  <a:schemeClr val="accent1"/>
                </a:solidFill>
              </a:rPr>
              <a:t>p(dropout) = 0.15</a:t>
            </a:r>
          </a:p>
        </p:txBody>
      </p:sp>
      <p:grpSp>
        <p:nvGrpSpPr>
          <p:cNvPr id="60" name="Group 59">
            <a:extLst>
              <a:ext uri="{FF2B5EF4-FFF2-40B4-BE49-F238E27FC236}">
                <a16:creationId xmlns:a16="http://schemas.microsoft.com/office/drawing/2014/main" id="{17F57D63-A216-004E-AC33-76A047B2999E}"/>
              </a:ext>
            </a:extLst>
          </p:cNvPr>
          <p:cNvGrpSpPr/>
          <p:nvPr/>
        </p:nvGrpSpPr>
        <p:grpSpPr>
          <a:xfrm>
            <a:off x="9450910" y="3707627"/>
            <a:ext cx="258032" cy="2648723"/>
            <a:chOff x="6677770" y="2482610"/>
            <a:chExt cx="258032" cy="2648723"/>
          </a:xfrm>
          <a:solidFill>
            <a:schemeClr val="bg2"/>
          </a:solidFill>
        </p:grpSpPr>
        <p:sp>
          <p:nvSpPr>
            <p:cNvPr id="61" name="Oval 60">
              <a:extLst>
                <a:ext uri="{FF2B5EF4-FFF2-40B4-BE49-F238E27FC236}">
                  <a16:creationId xmlns:a16="http://schemas.microsoft.com/office/drawing/2014/main" id="{946C616A-EF60-F345-8A10-DCF95C4C4679}"/>
                </a:ext>
              </a:extLst>
            </p:cNvPr>
            <p:cNvSpPr/>
            <p:nvPr/>
          </p:nvSpPr>
          <p:spPr>
            <a:xfrm>
              <a:off x="6684790" y="2482610"/>
              <a:ext cx="251012" cy="251012"/>
            </a:xfrm>
            <a:prstGeom prst="ellipse">
              <a:avLst/>
            </a:prstGeom>
            <a:solidFill>
              <a:schemeClr val="bg2">
                <a:alpha val="1000"/>
              </a:scheme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2" name="Oval 61">
              <a:extLst>
                <a:ext uri="{FF2B5EF4-FFF2-40B4-BE49-F238E27FC236}">
                  <a16:creationId xmlns:a16="http://schemas.microsoft.com/office/drawing/2014/main" id="{A5321A89-EC2A-734B-BDFA-B3417E92EAF9}"/>
                </a:ext>
              </a:extLst>
            </p:cNvPr>
            <p:cNvSpPr/>
            <p:nvPr/>
          </p:nvSpPr>
          <p:spPr>
            <a:xfrm>
              <a:off x="6684790" y="2938023"/>
              <a:ext cx="251012" cy="251012"/>
            </a:xfrm>
            <a:prstGeom prst="ellipse">
              <a:avLst/>
            </a:prstGeom>
            <a:solidFill>
              <a:schemeClr val="bg2">
                <a:alpha val="1000"/>
              </a:scheme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3" name="Oval 62">
              <a:extLst>
                <a:ext uri="{FF2B5EF4-FFF2-40B4-BE49-F238E27FC236}">
                  <a16:creationId xmlns:a16="http://schemas.microsoft.com/office/drawing/2014/main" id="{FD4445B7-0363-D947-A8D7-C97803D49765}"/>
                </a:ext>
              </a:extLst>
            </p:cNvPr>
            <p:cNvSpPr/>
            <p:nvPr/>
          </p:nvSpPr>
          <p:spPr>
            <a:xfrm>
              <a:off x="6680110" y="3401892"/>
              <a:ext cx="251012" cy="251012"/>
            </a:xfrm>
            <a:prstGeom prst="ellipse">
              <a:avLst/>
            </a:prstGeom>
            <a:solidFill>
              <a:schemeClr val="bg2">
                <a:alpha val="1000"/>
              </a:scheme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4" name="Oval 63">
              <a:extLst>
                <a:ext uri="{FF2B5EF4-FFF2-40B4-BE49-F238E27FC236}">
                  <a16:creationId xmlns:a16="http://schemas.microsoft.com/office/drawing/2014/main" id="{8F8E92D4-D61E-2B41-93A3-41C1B579D2AB}"/>
                </a:ext>
              </a:extLst>
            </p:cNvPr>
            <p:cNvSpPr/>
            <p:nvPr/>
          </p:nvSpPr>
          <p:spPr>
            <a:xfrm>
              <a:off x="6677770" y="3861533"/>
              <a:ext cx="251012" cy="251012"/>
            </a:xfrm>
            <a:prstGeom prst="ellipse">
              <a:avLst/>
            </a:prstGeom>
            <a:solidFill>
              <a:srgbClr val="D9A371">
                <a:alpha val="1176"/>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5" name="Oval 64">
              <a:extLst>
                <a:ext uri="{FF2B5EF4-FFF2-40B4-BE49-F238E27FC236}">
                  <a16:creationId xmlns:a16="http://schemas.microsoft.com/office/drawing/2014/main" id="{AF7B28EF-0AE4-DA41-AA63-FAF6D7DBC2DB}"/>
                </a:ext>
              </a:extLst>
            </p:cNvPr>
            <p:cNvSpPr/>
            <p:nvPr/>
          </p:nvSpPr>
          <p:spPr>
            <a:xfrm>
              <a:off x="6677770" y="4880321"/>
              <a:ext cx="251012" cy="251012"/>
            </a:xfrm>
            <a:prstGeom prst="ellipse">
              <a:avLst/>
            </a:prstGeom>
            <a:solidFill>
              <a:srgbClr val="D9A371">
                <a:alpha val="1176"/>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6" name="Oval 65">
              <a:extLst>
                <a:ext uri="{FF2B5EF4-FFF2-40B4-BE49-F238E27FC236}">
                  <a16:creationId xmlns:a16="http://schemas.microsoft.com/office/drawing/2014/main" id="{5B86929D-9D8A-D74A-AE01-9AA4B854979D}"/>
                </a:ext>
              </a:extLst>
            </p:cNvPr>
            <p:cNvSpPr/>
            <p:nvPr/>
          </p:nvSpPr>
          <p:spPr>
            <a:xfrm flipH="1" flipV="1">
              <a:off x="6776142" y="4321174"/>
              <a:ext cx="45719" cy="45719"/>
            </a:xfrm>
            <a:prstGeom prst="ellipse">
              <a:avLst/>
            </a:prstGeom>
            <a:solidFill>
              <a:srgbClr val="D9A371">
                <a:alpha val="1176"/>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7" name="Oval 66">
              <a:extLst>
                <a:ext uri="{FF2B5EF4-FFF2-40B4-BE49-F238E27FC236}">
                  <a16:creationId xmlns:a16="http://schemas.microsoft.com/office/drawing/2014/main" id="{7D06E01E-5360-E042-8941-7F7FE78BED35}"/>
                </a:ext>
              </a:extLst>
            </p:cNvPr>
            <p:cNvSpPr/>
            <p:nvPr/>
          </p:nvSpPr>
          <p:spPr>
            <a:xfrm flipH="1" flipV="1">
              <a:off x="6776142" y="4473574"/>
              <a:ext cx="45719" cy="45719"/>
            </a:xfrm>
            <a:prstGeom prst="ellipse">
              <a:avLst/>
            </a:prstGeom>
            <a:solidFill>
              <a:srgbClr val="D9A371">
                <a:alpha val="1176"/>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68" name="Oval 67">
              <a:extLst>
                <a:ext uri="{FF2B5EF4-FFF2-40B4-BE49-F238E27FC236}">
                  <a16:creationId xmlns:a16="http://schemas.microsoft.com/office/drawing/2014/main" id="{CBC34120-EF81-3540-A6B3-C71C2D46F70B}"/>
                </a:ext>
              </a:extLst>
            </p:cNvPr>
            <p:cNvSpPr/>
            <p:nvPr/>
          </p:nvSpPr>
          <p:spPr>
            <a:xfrm flipH="1" flipV="1">
              <a:off x="6776142" y="4625974"/>
              <a:ext cx="45719" cy="45719"/>
            </a:xfrm>
            <a:prstGeom prst="ellipse">
              <a:avLst/>
            </a:prstGeom>
            <a:solidFill>
              <a:srgbClr val="D9A371">
                <a:alpha val="1176"/>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cxnSp>
        <p:nvCxnSpPr>
          <p:cNvPr id="69" name="Straight Arrow Connector 68">
            <a:extLst>
              <a:ext uri="{FF2B5EF4-FFF2-40B4-BE49-F238E27FC236}">
                <a16:creationId xmlns:a16="http://schemas.microsoft.com/office/drawing/2014/main" id="{B96E1B02-C2D1-504C-9E16-8DFE14FAAAD5}"/>
              </a:ext>
            </a:extLst>
          </p:cNvPr>
          <p:cNvCxnSpPr>
            <a:cxnSpLocks/>
            <a:stCxn id="47" idx="6"/>
            <a:endCxn id="86" idx="2"/>
          </p:cNvCxnSpPr>
          <p:nvPr/>
        </p:nvCxnSpPr>
        <p:spPr>
          <a:xfrm>
            <a:off x="7060791" y="3180921"/>
            <a:ext cx="676519" cy="412218"/>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188DE8-473E-D347-8829-C3D455F57DC5}"/>
              </a:ext>
            </a:extLst>
          </p:cNvPr>
          <p:cNvCxnSpPr>
            <a:cxnSpLocks/>
            <a:stCxn id="47" idx="6"/>
            <a:endCxn id="87" idx="2"/>
          </p:cNvCxnSpPr>
          <p:nvPr/>
        </p:nvCxnSpPr>
        <p:spPr>
          <a:xfrm>
            <a:off x="7060791" y="3180921"/>
            <a:ext cx="676519" cy="871859"/>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6B03A4-1A15-054E-AE69-AD175E45E958}"/>
              </a:ext>
            </a:extLst>
          </p:cNvPr>
          <p:cNvCxnSpPr>
            <a:cxnSpLocks/>
            <a:stCxn id="47" idx="6"/>
            <a:endCxn id="88" idx="2"/>
          </p:cNvCxnSpPr>
          <p:nvPr/>
        </p:nvCxnSpPr>
        <p:spPr>
          <a:xfrm>
            <a:off x="7060791" y="3180921"/>
            <a:ext cx="676519" cy="1331500"/>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B5E36EE-AAC3-FF4D-AE0E-277C393860E0}"/>
              </a:ext>
            </a:extLst>
          </p:cNvPr>
          <p:cNvGrpSpPr/>
          <p:nvPr/>
        </p:nvGrpSpPr>
        <p:grpSpPr>
          <a:xfrm>
            <a:off x="5079850" y="2813639"/>
            <a:ext cx="251012" cy="1170294"/>
            <a:chOff x="6618945" y="1874992"/>
            <a:chExt cx="251012" cy="1170294"/>
          </a:xfrm>
          <a:solidFill>
            <a:srgbClr val="FEFFFF">
              <a:alpha val="9804"/>
            </a:srgbClr>
          </a:solidFill>
        </p:grpSpPr>
        <p:sp>
          <p:nvSpPr>
            <p:cNvPr id="73" name="Oval 72">
              <a:extLst>
                <a:ext uri="{FF2B5EF4-FFF2-40B4-BE49-F238E27FC236}">
                  <a16:creationId xmlns:a16="http://schemas.microsoft.com/office/drawing/2014/main" id="{5BD8BC3C-0B14-6B4E-9F5C-ADE74F3B7486}"/>
                </a:ext>
              </a:extLst>
            </p:cNvPr>
            <p:cNvSpPr/>
            <p:nvPr/>
          </p:nvSpPr>
          <p:spPr>
            <a:xfrm>
              <a:off x="6618945" y="1874992"/>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74" name="Oval 73">
              <a:extLst>
                <a:ext uri="{FF2B5EF4-FFF2-40B4-BE49-F238E27FC236}">
                  <a16:creationId xmlns:a16="http://schemas.microsoft.com/office/drawing/2014/main" id="{ECE01F99-1048-2242-B81C-A8EC304C8BBE}"/>
                </a:ext>
              </a:extLst>
            </p:cNvPr>
            <p:cNvSpPr/>
            <p:nvPr/>
          </p:nvSpPr>
          <p:spPr>
            <a:xfrm>
              <a:off x="6618945" y="2334633"/>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75" name="Oval 74">
              <a:extLst>
                <a:ext uri="{FF2B5EF4-FFF2-40B4-BE49-F238E27FC236}">
                  <a16:creationId xmlns:a16="http://schemas.microsoft.com/office/drawing/2014/main" id="{E0FB6C26-8BD3-EA4E-87EA-331FAAF5ABF2}"/>
                </a:ext>
              </a:extLst>
            </p:cNvPr>
            <p:cNvSpPr/>
            <p:nvPr/>
          </p:nvSpPr>
          <p:spPr>
            <a:xfrm>
              <a:off x="6618945" y="2794274"/>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cxnSp>
        <p:nvCxnSpPr>
          <p:cNvPr id="76" name="Straight Arrow Connector 75">
            <a:extLst>
              <a:ext uri="{FF2B5EF4-FFF2-40B4-BE49-F238E27FC236}">
                <a16:creationId xmlns:a16="http://schemas.microsoft.com/office/drawing/2014/main" id="{78B6478A-8962-7942-9A96-6EE476FEAA63}"/>
              </a:ext>
            </a:extLst>
          </p:cNvPr>
          <p:cNvCxnSpPr>
            <a:cxnSpLocks/>
            <a:stCxn id="73" idx="6"/>
            <a:endCxn id="47" idx="2"/>
          </p:cNvCxnSpPr>
          <p:nvPr/>
        </p:nvCxnSpPr>
        <p:spPr>
          <a:xfrm>
            <a:off x="5330862" y="2939145"/>
            <a:ext cx="1478917" cy="241776"/>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B788179-2DA7-9A4E-A188-E1EA948F2637}"/>
              </a:ext>
            </a:extLst>
          </p:cNvPr>
          <p:cNvCxnSpPr>
            <a:cxnSpLocks/>
            <a:stCxn id="73" idx="6"/>
            <a:endCxn id="48" idx="2"/>
          </p:cNvCxnSpPr>
          <p:nvPr/>
        </p:nvCxnSpPr>
        <p:spPr>
          <a:xfrm>
            <a:off x="5330862" y="2939145"/>
            <a:ext cx="1478917" cy="697189"/>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9E90D70-75F1-7346-8E93-69C93C930231}"/>
              </a:ext>
            </a:extLst>
          </p:cNvPr>
          <p:cNvCxnSpPr>
            <a:cxnSpLocks/>
            <a:stCxn id="73" idx="6"/>
            <a:endCxn id="49" idx="2"/>
          </p:cNvCxnSpPr>
          <p:nvPr/>
        </p:nvCxnSpPr>
        <p:spPr>
          <a:xfrm>
            <a:off x="5330862" y="2939145"/>
            <a:ext cx="1474237" cy="1161058"/>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15A38C8-190F-B542-A85F-A28D9C2899F1}"/>
              </a:ext>
            </a:extLst>
          </p:cNvPr>
          <p:cNvCxnSpPr>
            <a:cxnSpLocks/>
            <a:stCxn id="74" idx="6"/>
            <a:endCxn id="47" idx="2"/>
          </p:cNvCxnSpPr>
          <p:nvPr/>
        </p:nvCxnSpPr>
        <p:spPr>
          <a:xfrm flipV="1">
            <a:off x="5330862" y="3180921"/>
            <a:ext cx="1478917" cy="217865"/>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E32B00D-FCDC-9242-95EA-291279ADB986}"/>
              </a:ext>
            </a:extLst>
          </p:cNvPr>
          <p:cNvCxnSpPr>
            <a:cxnSpLocks/>
            <a:stCxn id="74" idx="6"/>
            <a:endCxn id="48" idx="2"/>
          </p:cNvCxnSpPr>
          <p:nvPr/>
        </p:nvCxnSpPr>
        <p:spPr>
          <a:xfrm>
            <a:off x="5330862" y="3398786"/>
            <a:ext cx="1478917" cy="237548"/>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868E5A7-9268-6343-8321-CEF1CF5E81EC}"/>
              </a:ext>
            </a:extLst>
          </p:cNvPr>
          <p:cNvCxnSpPr>
            <a:cxnSpLocks/>
            <a:stCxn id="75" idx="6"/>
            <a:endCxn id="48" idx="2"/>
          </p:cNvCxnSpPr>
          <p:nvPr/>
        </p:nvCxnSpPr>
        <p:spPr>
          <a:xfrm flipV="1">
            <a:off x="5330862" y="3636334"/>
            <a:ext cx="1478917" cy="222093"/>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B87F092-A724-094C-9F1C-7C9A12586C86}"/>
              </a:ext>
            </a:extLst>
          </p:cNvPr>
          <p:cNvCxnSpPr>
            <a:cxnSpLocks/>
            <a:stCxn id="75" idx="6"/>
            <a:endCxn id="47" idx="2"/>
          </p:cNvCxnSpPr>
          <p:nvPr/>
        </p:nvCxnSpPr>
        <p:spPr>
          <a:xfrm flipV="1">
            <a:off x="5330862" y="3180921"/>
            <a:ext cx="1478917" cy="677506"/>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9117432-78D9-364A-B93A-B4832EAF37CE}"/>
              </a:ext>
            </a:extLst>
          </p:cNvPr>
          <p:cNvCxnSpPr>
            <a:cxnSpLocks/>
            <a:stCxn id="75" idx="6"/>
            <a:endCxn id="49" idx="2"/>
          </p:cNvCxnSpPr>
          <p:nvPr/>
        </p:nvCxnSpPr>
        <p:spPr>
          <a:xfrm>
            <a:off x="5330862" y="3858427"/>
            <a:ext cx="1474237" cy="241776"/>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1D7CFDB-79E7-584F-9D5A-C8C118E96591}"/>
              </a:ext>
            </a:extLst>
          </p:cNvPr>
          <p:cNvCxnSpPr>
            <a:cxnSpLocks/>
            <a:stCxn id="74" idx="6"/>
            <a:endCxn id="49" idx="2"/>
          </p:cNvCxnSpPr>
          <p:nvPr/>
        </p:nvCxnSpPr>
        <p:spPr>
          <a:xfrm>
            <a:off x="5330862" y="3398786"/>
            <a:ext cx="1474237" cy="701417"/>
          </a:xfrm>
          <a:prstGeom prst="straightConnector1">
            <a:avLst/>
          </a:prstGeom>
          <a:ln>
            <a:solidFill>
              <a:srgbClr val="E6E6E7">
                <a:alpha val="20000"/>
              </a:srgb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0682B18-635D-F148-AA76-299A3E3FF892}"/>
              </a:ext>
            </a:extLst>
          </p:cNvPr>
          <p:cNvGrpSpPr/>
          <p:nvPr/>
        </p:nvGrpSpPr>
        <p:grpSpPr>
          <a:xfrm>
            <a:off x="7737310" y="3467633"/>
            <a:ext cx="251012" cy="1170294"/>
            <a:chOff x="6618945" y="1874992"/>
            <a:chExt cx="251012" cy="1170294"/>
          </a:xfrm>
          <a:solidFill>
            <a:srgbClr val="FEFFFF">
              <a:alpha val="9804"/>
            </a:srgbClr>
          </a:solidFill>
        </p:grpSpPr>
        <p:sp>
          <p:nvSpPr>
            <p:cNvPr id="86" name="Oval 85">
              <a:extLst>
                <a:ext uri="{FF2B5EF4-FFF2-40B4-BE49-F238E27FC236}">
                  <a16:creationId xmlns:a16="http://schemas.microsoft.com/office/drawing/2014/main" id="{BAEFB72D-AFDC-3E4B-9747-A69F0DDD0BA4}"/>
                </a:ext>
              </a:extLst>
            </p:cNvPr>
            <p:cNvSpPr/>
            <p:nvPr/>
          </p:nvSpPr>
          <p:spPr>
            <a:xfrm>
              <a:off x="6618945" y="1874992"/>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87" name="Oval 86">
              <a:extLst>
                <a:ext uri="{FF2B5EF4-FFF2-40B4-BE49-F238E27FC236}">
                  <a16:creationId xmlns:a16="http://schemas.microsoft.com/office/drawing/2014/main" id="{64356E17-09CD-5E4F-AA3A-7F22C04BF0C1}"/>
                </a:ext>
              </a:extLst>
            </p:cNvPr>
            <p:cNvSpPr/>
            <p:nvPr/>
          </p:nvSpPr>
          <p:spPr>
            <a:xfrm>
              <a:off x="6618945" y="2334633"/>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88" name="Oval 87">
              <a:extLst>
                <a:ext uri="{FF2B5EF4-FFF2-40B4-BE49-F238E27FC236}">
                  <a16:creationId xmlns:a16="http://schemas.microsoft.com/office/drawing/2014/main" id="{1B9C0340-BBC9-8342-B124-42F7DC5E03FD}"/>
                </a:ext>
              </a:extLst>
            </p:cNvPr>
            <p:cNvSpPr/>
            <p:nvPr/>
          </p:nvSpPr>
          <p:spPr>
            <a:xfrm>
              <a:off x="6618945" y="2794274"/>
              <a:ext cx="251012" cy="251012"/>
            </a:xfrm>
            <a:prstGeom prst="ellipse">
              <a:avLst/>
            </a:prstGeom>
            <a:gr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cxnSp>
        <p:nvCxnSpPr>
          <p:cNvPr id="89" name="Straight Arrow Connector 88">
            <a:extLst>
              <a:ext uri="{FF2B5EF4-FFF2-40B4-BE49-F238E27FC236}">
                <a16:creationId xmlns:a16="http://schemas.microsoft.com/office/drawing/2014/main" id="{AE86A4D5-0501-0142-A3FC-7A0E252FAF69}"/>
              </a:ext>
            </a:extLst>
          </p:cNvPr>
          <p:cNvCxnSpPr>
            <a:cxnSpLocks/>
            <a:stCxn id="48" idx="6"/>
            <a:endCxn id="86" idx="2"/>
          </p:cNvCxnSpPr>
          <p:nvPr/>
        </p:nvCxnSpPr>
        <p:spPr>
          <a:xfrm flipV="1">
            <a:off x="7060791" y="3593139"/>
            <a:ext cx="676519" cy="43195"/>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18E6D79-F62C-884E-A04D-20E8AF40C24D}"/>
              </a:ext>
            </a:extLst>
          </p:cNvPr>
          <p:cNvCxnSpPr>
            <a:cxnSpLocks/>
            <a:stCxn id="48" idx="6"/>
            <a:endCxn id="87" idx="2"/>
          </p:cNvCxnSpPr>
          <p:nvPr/>
        </p:nvCxnSpPr>
        <p:spPr>
          <a:xfrm>
            <a:off x="7060791" y="3636334"/>
            <a:ext cx="676519" cy="416446"/>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0650850-B0DD-8049-89BE-6424C03246D6}"/>
              </a:ext>
            </a:extLst>
          </p:cNvPr>
          <p:cNvCxnSpPr>
            <a:cxnSpLocks/>
            <a:stCxn id="48" idx="6"/>
            <a:endCxn id="88" idx="2"/>
          </p:cNvCxnSpPr>
          <p:nvPr/>
        </p:nvCxnSpPr>
        <p:spPr>
          <a:xfrm>
            <a:off x="7060791" y="3636334"/>
            <a:ext cx="676519" cy="876087"/>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474CC67-DA3F-AF48-AA36-085BEC139C60}"/>
              </a:ext>
            </a:extLst>
          </p:cNvPr>
          <p:cNvCxnSpPr>
            <a:cxnSpLocks/>
            <a:stCxn id="49" idx="6"/>
            <a:endCxn id="86" idx="2"/>
          </p:cNvCxnSpPr>
          <p:nvPr/>
        </p:nvCxnSpPr>
        <p:spPr>
          <a:xfrm flipV="1">
            <a:off x="7056111" y="3593139"/>
            <a:ext cx="681199" cy="507064"/>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F3E97BC-109A-DF4E-9FAA-6DB6E59B74EA}"/>
              </a:ext>
            </a:extLst>
          </p:cNvPr>
          <p:cNvCxnSpPr>
            <a:cxnSpLocks/>
            <a:stCxn id="49" idx="6"/>
            <a:endCxn id="87" idx="2"/>
          </p:cNvCxnSpPr>
          <p:nvPr/>
        </p:nvCxnSpPr>
        <p:spPr>
          <a:xfrm flipV="1">
            <a:off x="7056111" y="4052780"/>
            <a:ext cx="681199" cy="47423"/>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3485B9-D1B9-7548-A93D-81646C66383E}"/>
              </a:ext>
            </a:extLst>
          </p:cNvPr>
          <p:cNvCxnSpPr>
            <a:cxnSpLocks/>
            <a:stCxn id="49" idx="6"/>
            <a:endCxn id="88" idx="2"/>
          </p:cNvCxnSpPr>
          <p:nvPr/>
        </p:nvCxnSpPr>
        <p:spPr>
          <a:xfrm>
            <a:off x="7056111" y="4100203"/>
            <a:ext cx="681199" cy="412218"/>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E9747F3-B4A2-6A42-874C-B6E818C4AF9A}"/>
              </a:ext>
            </a:extLst>
          </p:cNvPr>
          <p:cNvCxnSpPr>
            <a:cxnSpLocks/>
            <a:stCxn id="50" idx="6"/>
            <a:endCxn id="86" idx="2"/>
          </p:cNvCxnSpPr>
          <p:nvPr/>
        </p:nvCxnSpPr>
        <p:spPr>
          <a:xfrm flipV="1">
            <a:off x="7053771" y="3593139"/>
            <a:ext cx="683539" cy="966705"/>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0E057C1-AD6D-094B-8AB2-DE34A777E1DE}"/>
              </a:ext>
            </a:extLst>
          </p:cNvPr>
          <p:cNvCxnSpPr>
            <a:cxnSpLocks/>
            <a:stCxn id="50" idx="6"/>
            <a:endCxn id="87" idx="2"/>
          </p:cNvCxnSpPr>
          <p:nvPr/>
        </p:nvCxnSpPr>
        <p:spPr>
          <a:xfrm flipV="1">
            <a:off x="7053771" y="4052780"/>
            <a:ext cx="683539" cy="507064"/>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8E21DBA-2A50-EC44-9AB5-D4C358C74BD3}"/>
              </a:ext>
            </a:extLst>
          </p:cNvPr>
          <p:cNvCxnSpPr>
            <a:cxnSpLocks/>
            <a:stCxn id="50" idx="6"/>
            <a:endCxn id="88" idx="2"/>
          </p:cNvCxnSpPr>
          <p:nvPr/>
        </p:nvCxnSpPr>
        <p:spPr>
          <a:xfrm flipV="1">
            <a:off x="7053771" y="4512421"/>
            <a:ext cx="683539" cy="47423"/>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38E09CE-FAF6-F440-B16F-DD9211775DFE}"/>
              </a:ext>
            </a:extLst>
          </p:cNvPr>
          <p:cNvCxnSpPr>
            <a:cxnSpLocks/>
            <a:stCxn id="51" idx="6"/>
            <a:endCxn id="86" idx="2"/>
          </p:cNvCxnSpPr>
          <p:nvPr/>
        </p:nvCxnSpPr>
        <p:spPr>
          <a:xfrm flipV="1">
            <a:off x="7053771" y="3593139"/>
            <a:ext cx="683539" cy="1985493"/>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A6B9B56-0096-4646-B3C8-4DD03D509C05}"/>
              </a:ext>
            </a:extLst>
          </p:cNvPr>
          <p:cNvCxnSpPr>
            <a:cxnSpLocks/>
            <a:stCxn id="51" idx="6"/>
            <a:endCxn id="87" idx="2"/>
          </p:cNvCxnSpPr>
          <p:nvPr/>
        </p:nvCxnSpPr>
        <p:spPr>
          <a:xfrm flipV="1">
            <a:off x="7053771" y="4052780"/>
            <a:ext cx="683539" cy="1525852"/>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7053B80-753F-AD45-9AF8-E9C148E64ABD}"/>
              </a:ext>
            </a:extLst>
          </p:cNvPr>
          <p:cNvCxnSpPr>
            <a:cxnSpLocks/>
            <a:stCxn id="51" idx="6"/>
            <a:endCxn id="88" idx="2"/>
          </p:cNvCxnSpPr>
          <p:nvPr/>
        </p:nvCxnSpPr>
        <p:spPr>
          <a:xfrm flipV="1">
            <a:off x="7053771" y="4512421"/>
            <a:ext cx="683539" cy="1066211"/>
          </a:xfrm>
          <a:prstGeom prst="straightConnector1">
            <a:avLst/>
          </a:prstGeom>
          <a:ln>
            <a:solidFill>
              <a:srgbClr val="FEFFFF">
                <a:alpha val="9804"/>
              </a:srgb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85C947F-0FFF-0B4A-ACD4-2DAF6A7E1683}"/>
              </a:ext>
            </a:extLst>
          </p:cNvPr>
          <p:cNvSpPr/>
          <p:nvPr/>
        </p:nvSpPr>
        <p:spPr>
          <a:xfrm>
            <a:off x="8199574" y="2789908"/>
            <a:ext cx="251012" cy="251012"/>
          </a:xfrm>
          <a:prstGeom prst="ellipse">
            <a:avLst/>
          </a:prstGeom>
          <a:solidFill>
            <a:schemeClr val="accent1">
              <a:alpha val="36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102" name="TextBox 101">
            <a:extLst>
              <a:ext uri="{FF2B5EF4-FFF2-40B4-BE49-F238E27FC236}">
                <a16:creationId xmlns:a16="http://schemas.microsoft.com/office/drawing/2014/main" id="{C2AEDCA0-5FCE-B642-AC51-789D2FC340C3}"/>
              </a:ext>
            </a:extLst>
          </p:cNvPr>
          <p:cNvSpPr txBox="1"/>
          <p:nvPr/>
        </p:nvSpPr>
        <p:spPr>
          <a:xfrm>
            <a:off x="8445785" y="2765519"/>
            <a:ext cx="1592104" cy="307777"/>
          </a:xfrm>
          <a:prstGeom prst="rect">
            <a:avLst/>
          </a:prstGeom>
          <a:noFill/>
        </p:spPr>
        <p:txBody>
          <a:bodyPr wrap="none" rtlCol="0" anchor="ctr">
            <a:spAutoFit/>
          </a:bodyPr>
          <a:lstStyle/>
          <a:p>
            <a:pPr algn="ctr"/>
            <a:r>
              <a:rPr lang="en-GB" sz="1400" b="1" dirty="0">
                <a:solidFill>
                  <a:schemeClr val="accent1"/>
                </a:solidFill>
              </a:rPr>
              <a:t>p(dropout) = 0.36</a:t>
            </a:r>
          </a:p>
        </p:txBody>
      </p:sp>
      <p:cxnSp>
        <p:nvCxnSpPr>
          <p:cNvPr id="103" name="Straight Arrow Connector 102">
            <a:extLst>
              <a:ext uri="{FF2B5EF4-FFF2-40B4-BE49-F238E27FC236}">
                <a16:creationId xmlns:a16="http://schemas.microsoft.com/office/drawing/2014/main" id="{9DA38CE8-D70B-584B-B07E-8CE58CB17652}"/>
              </a:ext>
            </a:extLst>
          </p:cNvPr>
          <p:cNvCxnSpPr>
            <a:cxnSpLocks/>
            <a:stCxn id="86" idx="6"/>
            <a:endCxn id="101" idx="2"/>
          </p:cNvCxnSpPr>
          <p:nvPr/>
        </p:nvCxnSpPr>
        <p:spPr>
          <a:xfrm flipV="1">
            <a:off x="7988322" y="2915414"/>
            <a:ext cx="211252" cy="677725"/>
          </a:xfrm>
          <a:prstGeom prst="straightConnector1">
            <a:avLst/>
          </a:prstGeom>
          <a:ln>
            <a:solidFill>
              <a:schemeClr val="bg2">
                <a:alpha val="1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4DEE6ED-7E41-784A-9DDE-A115740080A8}"/>
              </a:ext>
            </a:extLst>
          </p:cNvPr>
          <p:cNvCxnSpPr>
            <a:cxnSpLocks/>
            <a:stCxn id="87" idx="6"/>
            <a:endCxn id="101" idx="2"/>
          </p:cNvCxnSpPr>
          <p:nvPr/>
        </p:nvCxnSpPr>
        <p:spPr>
          <a:xfrm flipV="1">
            <a:off x="7988322" y="2915414"/>
            <a:ext cx="211252" cy="1137366"/>
          </a:xfrm>
          <a:prstGeom prst="straightConnector1">
            <a:avLst/>
          </a:prstGeom>
          <a:ln>
            <a:solidFill>
              <a:schemeClr val="bg2">
                <a:alpha val="1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1BCC5BF-03AE-5B44-9BF7-C4E438A453B1}"/>
              </a:ext>
            </a:extLst>
          </p:cNvPr>
          <p:cNvCxnSpPr>
            <a:cxnSpLocks/>
            <a:stCxn id="88" idx="6"/>
            <a:endCxn id="101" idx="2"/>
          </p:cNvCxnSpPr>
          <p:nvPr/>
        </p:nvCxnSpPr>
        <p:spPr>
          <a:xfrm flipV="1">
            <a:off x="7988322" y="2915414"/>
            <a:ext cx="211252" cy="1597007"/>
          </a:xfrm>
          <a:prstGeom prst="straightConnector1">
            <a:avLst/>
          </a:prstGeom>
          <a:ln>
            <a:solidFill>
              <a:schemeClr val="bg2">
                <a:alpha val="1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5F687F-1A97-E04D-B68A-DA65E95EAEF9}"/>
              </a:ext>
            </a:extLst>
          </p:cNvPr>
          <p:cNvCxnSpPr>
            <a:cxnSpLocks/>
            <a:stCxn id="86" idx="6"/>
            <a:endCxn id="61" idx="2"/>
          </p:cNvCxnSpPr>
          <p:nvPr/>
        </p:nvCxnSpPr>
        <p:spPr>
          <a:xfrm>
            <a:off x="7988322" y="3593139"/>
            <a:ext cx="1469608" cy="239994"/>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96977CD-9801-5243-994C-81A1822A97B3}"/>
              </a:ext>
            </a:extLst>
          </p:cNvPr>
          <p:cNvCxnSpPr>
            <a:cxnSpLocks/>
            <a:stCxn id="87" idx="6"/>
            <a:endCxn id="62" idx="2"/>
          </p:cNvCxnSpPr>
          <p:nvPr/>
        </p:nvCxnSpPr>
        <p:spPr>
          <a:xfrm>
            <a:off x="7988322" y="4052780"/>
            <a:ext cx="1469608" cy="235766"/>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E763C5C-4327-8547-A38F-4D7D8BA34AEA}"/>
              </a:ext>
            </a:extLst>
          </p:cNvPr>
          <p:cNvCxnSpPr>
            <a:cxnSpLocks/>
            <a:stCxn id="86" idx="6"/>
            <a:endCxn id="62" idx="2"/>
          </p:cNvCxnSpPr>
          <p:nvPr/>
        </p:nvCxnSpPr>
        <p:spPr>
          <a:xfrm>
            <a:off x="7988322" y="3593139"/>
            <a:ext cx="1469608" cy="695407"/>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3C81286-1E46-2342-ACF9-CE96CD2D2B47}"/>
              </a:ext>
            </a:extLst>
          </p:cNvPr>
          <p:cNvCxnSpPr>
            <a:cxnSpLocks/>
            <a:stCxn id="86" idx="6"/>
            <a:endCxn id="63" idx="2"/>
          </p:cNvCxnSpPr>
          <p:nvPr/>
        </p:nvCxnSpPr>
        <p:spPr>
          <a:xfrm>
            <a:off x="7988322" y="3593139"/>
            <a:ext cx="1464928" cy="1159276"/>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491C41C-047B-FF4A-AEBE-321E6E5F8A0E}"/>
              </a:ext>
            </a:extLst>
          </p:cNvPr>
          <p:cNvCxnSpPr>
            <a:cxnSpLocks/>
            <a:stCxn id="87" idx="6"/>
            <a:endCxn id="61" idx="2"/>
          </p:cNvCxnSpPr>
          <p:nvPr/>
        </p:nvCxnSpPr>
        <p:spPr>
          <a:xfrm flipV="1">
            <a:off x="7988322" y="3833133"/>
            <a:ext cx="1469608" cy="219647"/>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535186D-65A6-5547-AF92-C0E1B2189A1C}"/>
              </a:ext>
            </a:extLst>
          </p:cNvPr>
          <p:cNvCxnSpPr>
            <a:cxnSpLocks/>
            <a:stCxn id="87" idx="6"/>
            <a:endCxn id="63" idx="2"/>
          </p:cNvCxnSpPr>
          <p:nvPr/>
        </p:nvCxnSpPr>
        <p:spPr>
          <a:xfrm>
            <a:off x="7988322" y="4052780"/>
            <a:ext cx="1464928" cy="699635"/>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04C82B0-E5C7-1741-8231-B483822B0226}"/>
              </a:ext>
            </a:extLst>
          </p:cNvPr>
          <p:cNvCxnSpPr>
            <a:cxnSpLocks/>
            <a:stCxn id="88" idx="6"/>
            <a:endCxn id="62" idx="2"/>
          </p:cNvCxnSpPr>
          <p:nvPr/>
        </p:nvCxnSpPr>
        <p:spPr>
          <a:xfrm flipV="1">
            <a:off x="7988322" y="4288546"/>
            <a:ext cx="1469608" cy="223875"/>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AEBD703-8229-A04C-897A-57346F9A27BA}"/>
              </a:ext>
            </a:extLst>
          </p:cNvPr>
          <p:cNvCxnSpPr>
            <a:cxnSpLocks/>
            <a:stCxn id="88" idx="6"/>
            <a:endCxn id="61" idx="2"/>
          </p:cNvCxnSpPr>
          <p:nvPr/>
        </p:nvCxnSpPr>
        <p:spPr>
          <a:xfrm flipV="1">
            <a:off x="7988322" y="3833133"/>
            <a:ext cx="1469608" cy="679288"/>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BD81946-43BE-4D4A-880D-94E292D868F9}"/>
              </a:ext>
            </a:extLst>
          </p:cNvPr>
          <p:cNvCxnSpPr>
            <a:cxnSpLocks/>
            <a:stCxn id="88" idx="6"/>
            <a:endCxn id="63" idx="2"/>
          </p:cNvCxnSpPr>
          <p:nvPr/>
        </p:nvCxnSpPr>
        <p:spPr>
          <a:xfrm>
            <a:off x="7988322" y="4512421"/>
            <a:ext cx="1464928" cy="239994"/>
          </a:xfrm>
          <a:prstGeom prst="straightConnector1">
            <a:avLst/>
          </a:prstGeom>
          <a:ln>
            <a:gradFill>
              <a:gsLst>
                <a:gs pos="0">
                  <a:schemeClr val="bg2">
                    <a:alpha val="10000"/>
                  </a:schemeClr>
                </a:gs>
                <a:gs pos="10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CB3A5D20-C55F-8548-A17B-904F66C6956D}"/>
              </a:ext>
            </a:extLst>
          </p:cNvPr>
          <p:cNvGrpSpPr/>
          <p:nvPr/>
        </p:nvGrpSpPr>
        <p:grpSpPr>
          <a:xfrm>
            <a:off x="4149700" y="1763973"/>
            <a:ext cx="1643546" cy="368306"/>
            <a:chOff x="5029857" y="1468019"/>
            <a:chExt cx="1643546" cy="368306"/>
          </a:xfrm>
        </p:grpSpPr>
        <p:sp>
          <p:nvSpPr>
            <p:cNvPr id="116" name="Left Brace 115">
              <a:extLst>
                <a:ext uri="{FF2B5EF4-FFF2-40B4-BE49-F238E27FC236}">
                  <a16:creationId xmlns:a16="http://schemas.microsoft.com/office/drawing/2014/main" id="{D16829D9-9D80-9F4C-BF41-8B2D9A756666}"/>
                </a:ext>
              </a:extLst>
            </p:cNvPr>
            <p:cNvSpPr/>
            <p:nvPr/>
          </p:nvSpPr>
          <p:spPr>
            <a:xfrm rot="16200000" flipH="1">
              <a:off x="5793547" y="956469"/>
              <a:ext cx="116166" cy="1643546"/>
            </a:xfrm>
            <a:prstGeom prst="leftBrace">
              <a:avLst>
                <a:gd name="adj1" fmla="val 73718"/>
                <a:gd name="adj2" fmla="val 50000"/>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EFE8B37E-4ECE-C44F-88E0-DBA27B689A97}"/>
                </a:ext>
              </a:extLst>
            </p:cNvPr>
            <p:cNvSpPr txBox="1"/>
            <p:nvPr/>
          </p:nvSpPr>
          <p:spPr>
            <a:xfrm>
              <a:off x="5029857" y="1468019"/>
              <a:ext cx="1643545" cy="246221"/>
            </a:xfrm>
            <a:prstGeom prst="rect">
              <a:avLst/>
            </a:prstGeom>
            <a:noFill/>
          </p:spPr>
          <p:txBody>
            <a:bodyPr wrap="square" rtlCol="0" anchor="ctr">
              <a:spAutoFit/>
            </a:bodyPr>
            <a:lstStyle/>
            <a:p>
              <a:pPr algn="ctr"/>
              <a:r>
                <a:rPr lang="en-GB" sz="1000">
                  <a:solidFill>
                    <a:srgbClr val="FEFFFF"/>
                  </a:solidFill>
                </a:rPr>
                <a:t>october</a:t>
              </a:r>
              <a:endParaRPr lang="en-GB" sz="1000" baseline="-25000">
                <a:solidFill>
                  <a:srgbClr val="FEFFFF"/>
                </a:solidFill>
              </a:endParaRPr>
            </a:p>
          </p:txBody>
        </p:sp>
      </p:grpSp>
      <p:grpSp>
        <p:nvGrpSpPr>
          <p:cNvPr id="118" name="Group 117">
            <a:extLst>
              <a:ext uri="{FF2B5EF4-FFF2-40B4-BE49-F238E27FC236}">
                <a16:creationId xmlns:a16="http://schemas.microsoft.com/office/drawing/2014/main" id="{A850CE11-8E46-3A41-A330-47A064CE8488}"/>
              </a:ext>
            </a:extLst>
          </p:cNvPr>
          <p:cNvGrpSpPr/>
          <p:nvPr/>
        </p:nvGrpSpPr>
        <p:grpSpPr>
          <a:xfrm>
            <a:off x="6807040" y="2419940"/>
            <a:ext cx="1643546" cy="368306"/>
            <a:chOff x="5029857" y="1468019"/>
            <a:chExt cx="1643546" cy="368306"/>
          </a:xfrm>
        </p:grpSpPr>
        <p:sp>
          <p:nvSpPr>
            <p:cNvPr id="119" name="Left Brace 118">
              <a:extLst>
                <a:ext uri="{FF2B5EF4-FFF2-40B4-BE49-F238E27FC236}">
                  <a16:creationId xmlns:a16="http://schemas.microsoft.com/office/drawing/2014/main" id="{E840A9DE-AF95-B642-917A-7FB0BE5B9AD1}"/>
                </a:ext>
              </a:extLst>
            </p:cNvPr>
            <p:cNvSpPr/>
            <p:nvPr/>
          </p:nvSpPr>
          <p:spPr>
            <a:xfrm rot="16200000" flipH="1">
              <a:off x="5793547" y="956469"/>
              <a:ext cx="116166" cy="1643546"/>
            </a:xfrm>
            <a:prstGeom prst="leftBrace">
              <a:avLst>
                <a:gd name="adj1" fmla="val 73718"/>
                <a:gd name="adj2" fmla="val 50000"/>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0" name="TextBox 119">
              <a:extLst>
                <a:ext uri="{FF2B5EF4-FFF2-40B4-BE49-F238E27FC236}">
                  <a16:creationId xmlns:a16="http://schemas.microsoft.com/office/drawing/2014/main" id="{36006EE1-C09B-4A4F-9E9C-D2CB682AB788}"/>
                </a:ext>
              </a:extLst>
            </p:cNvPr>
            <p:cNvSpPr txBox="1"/>
            <p:nvPr/>
          </p:nvSpPr>
          <p:spPr>
            <a:xfrm>
              <a:off x="5029857" y="1468019"/>
              <a:ext cx="1643545" cy="246221"/>
            </a:xfrm>
            <a:prstGeom prst="rect">
              <a:avLst/>
            </a:prstGeom>
            <a:noFill/>
          </p:spPr>
          <p:txBody>
            <a:bodyPr wrap="square" rtlCol="0" anchor="ctr">
              <a:spAutoFit/>
            </a:bodyPr>
            <a:lstStyle/>
            <a:p>
              <a:pPr algn="ctr"/>
              <a:r>
                <a:rPr lang="en-GB" sz="1000">
                  <a:solidFill>
                    <a:srgbClr val="FEFFFF"/>
                  </a:solidFill>
                </a:rPr>
                <a:t>november</a:t>
              </a:r>
            </a:p>
          </p:txBody>
        </p:sp>
      </p:grpSp>
      <p:sp>
        <p:nvSpPr>
          <p:cNvPr id="121" name="TextBox 120">
            <a:extLst>
              <a:ext uri="{FF2B5EF4-FFF2-40B4-BE49-F238E27FC236}">
                <a16:creationId xmlns:a16="http://schemas.microsoft.com/office/drawing/2014/main" id="{8ACAD8D5-A01B-874A-B953-8E41F68BA44C}"/>
              </a:ext>
            </a:extLst>
          </p:cNvPr>
          <p:cNvSpPr txBox="1"/>
          <p:nvPr/>
        </p:nvSpPr>
        <p:spPr>
          <a:xfrm>
            <a:off x="5560527" y="4479988"/>
            <a:ext cx="1244572" cy="1169551"/>
          </a:xfrm>
          <a:prstGeom prst="rect">
            <a:avLst/>
          </a:prstGeom>
          <a:noFill/>
        </p:spPr>
        <p:txBody>
          <a:bodyPr wrap="none" rtlCol="0" anchor="ctr">
            <a:spAutoFit/>
          </a:bodyPr>
          <a:lstStyle/>
          <a:p>
            <a:pPr algn="r"/>
            <a:r>
              <a:rPr lang="en-GB" sz="1000" spc="-20" dirty="0">
                <a:solidFill>
                  <a:schemeClr val="accent6"/>
                </a:solidFill>
              </a:rPr>
              <a:t>age</a:t>
            </a:r>
          </a:p>
          <a:p>
            <a:pPr algn="r"/>
            <a:r>
              <a:rPr lang="en-GB" sz="1000" spc="-20" dirty="0">
                <a:solidFill>
                  <a:schemeClr val="accent6"/>
                </a:solidFill>
              </a:rPr>
              <a:t>distance to campus</a:t>
            </a:r>
          </a:p>
          <a:p>
            <a:pPr algn="r"/>
            <a:r>
              <a:rPr lang="en-GB" sz="1000" spc="-20" dirty="0">
                <a:solidFill>
                  <a:schemeClr val="accent6"/>
                </a:solidFill>
              </a:rPr>
              <a:t>grades</a:t>
            </a:r>
          </a:p>
          <a:p>
            <a:pPr algn="r"/>
            <a:r>
              <a:rPr lang="en-GB" sz="1000" spc="-20" dirty="0">
                <a:solidFill>
                  <a:schemeClr val="accent6"/>
                </a:solidFill>
              </a:rPr>
              <a:t>education</a:t>
            </a:r>
          </a:p>
          <a:p>
            <a:pPr algn="r"/>
            <a:r>
              <a:rPr lang="en-GB" sz="1000" spc="-20" dirty="0">
                <a:solidFill>
                  <a:schemeClr val="accent6"/>
                </a:solidFill>
              </a:rPr>
              <a:t>campus</a:t>
            </a:r>
          </a:p>
          <a:p>
            <a:pPr algn="r"/>
            <a:r>
              <a:rPr lang="en-GB" sz="1000" spc="-20" dirty="0">
                <a:solidFill>
                  <a:schemeClr val="accent6"/>
                </a:solidFill>
              </a:rPr>
              <a:t>…</a:t>
            </a:r>
          </a:p>
          <a:p>
            <a:pPr algn="r"/>
            <a:r>
              <a:rPr lang="en-GB" sz="1000" spc="-20" dirty="0" err="1">
                <a:solidFill>
                  <a:schemeClr val="accent6"/>
                </a:solidFill>
              </a:rPr>
              <a:t>uni</a:t>
            </a:r>
            <a:r>
              <a:rPr lang="en-GB" sz="1000" spc="-20" dirty="0">
                <a:solidFill>
                  <a:schemeClr val="accent6"/>
                </a:solidFill>
              </a:rPr>
              <a:t> portal logins</a:t>
            </a:r>
          </a:p>
        </p:txBody>
      </p:sp>
      <p:sp>
        <p:nvSpPr>
          <p:cNvPr id="122" name="Left Brace 121">
            <a:extLst>
              <a:ext uri="{FF2B5EF4-FFF2-40B4-BE49-F238E27FC236}">
                <a16:creationId xmlns:a16="http://schemas.microsoft.com/office/drawing/2014/main" id="{3AA5C32E-E5DD-7848-9E1D-96D1D98AAF04}"/>
              </a:ext>
            </a:extLst>
          </p:cNvPr>
          <p:cNvSpPr/>
          <p:nvPr/>
        </p:nvSpPr>
        <p:spPr>
          <a:xfrm rot="16200000" flipH="1">
            <a:off x="10221620" y="2566580"/>
            <a:ext cx="116166" cy="1643546"/>
          </a:xfrm>
          <a:prstGeom prst="leftBrace">
            <a:avLst>
              <a:gd name="adj1" fmla="val 73718"/>
              <a:gd name="adj2" fmla="val 50000"/>
            </a:avLst>
          </a:prstGeom>
          <a:ln>
            <a:gradFill>
              <a:gsLst>
                <a:gs pos="0">
                  <a:schemeClr val="accent1">
                    <a:lumMod val="5000"/>
                    <a:lumOff val="95000"/>
                    <a:alpha val="10000"/>
                  </a:schemeClr>
                </a:gs>
                <a:gs pos="20000">
                  <a:schemeClr val="bg2">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23" name="Straight Arrow Connector 122">
            <a:extLst>
              <a:ext uri="{FF2B5EF4-FFF2-40B4-BE49-F238E27FC236}">
                <a16:creationId xmlns:a16="http://schemas.microsoft.com/office/drawing/2014/main" id="{68F18075-9A92-8840-9C9C-FF49A57A6FDC}"/>
              </a:ext>
            </a:extLst>
          </p:cNvPr>
          <p:cNvCxnSpPr>
            <a:cxnSpLocks/>
          </p:cNvCxnSpPr>
          <p:nvPr/>
        </p:nvCxnSpPr>
        <p:spPr>
          <a:xfrm>
            <a:off x="2677845" y="2289226"/>
            <a:ext cx="1469608" cy="239994"/>
          </a:xfrm>
          <a:prstGeom prst="straightConnector1">
            <a:avLst/>
          </a:prstGeom>
          <a:ln>
            <a:gradFill>
              <a:gsLst>
                <a:gs pos="100000">
                  <a:schemeClr val="bg2">
                    <a:alpha val="10000"/>
                  </a:schemeClr>
                </a:gs>
                <a:gs pos="1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99555D2-5961-294B-B1B9-390F92E0F3A3}"/>
              </a:ext>
            </a:extLst>
          </p:cNvPr>
          <p:cNvCxnSpPr>
            <a:cxnSpLocks/>
          </p:cNvCxnSpPr>
          <p:nvPr/>
        </p:nvCxnSpPr>
        <p:spPr>
          <a:xfrm>
            <a:off x="2677845" y="2748867"/>
            <a:ext cx="1469608" cy="235766"/>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001E7FA-C142-6746-8F52-6FF61A72C065}"/>
              </a:ext>
            </a:extLst>
          </p:cNvPr>
          <p:cNvCxnSpPr>
            <a:cxnSpLocks/>
          </p:cNvCxnSpPr>
          <p:nvPr/>
        </p:nvCxnSpPr>
        <p:spPr>
          <a:xfrm>
            <a:off x="2677845" y="2289226"/>
            <a:ext cx="1469608" cy="695407"/>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7550866-F21B-5E4A-B039-E5F770531415}"/>
              </a:ext>
            </a:extLst>
          </p:cNvPr>
          <p:cNvCxnSpPr>
            <a:cxnSpLocks/>
          </p:cNvCxnSpPr>
          <p:nvPr/>
        </p:nvCxnSpPr>
        <p:spPr>
          <a:xfrm>
            <a:off x="2677845" y="2289226"/>
            <a:ext cx="1464928" cy="1159276"/>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9D78FEB-B49D-B94D-806A-EF40987C059F}"/>
              </a:ext>
            </a:extLst>
          </p:cNvPr>
          <p:cNvCxnSpPr>
            <a:cxnSpLocks/>
          </p:cNvCxnSpPr>
          <p:nvPr/>
        </p:nvCxnSpPr>
        <p:spPr>
          <a:xfrm flipV="1">
            <a:off x="2677845" y="2529220"/>
            <a:ext cx="1469608" cy="219647"/>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54910FA-D949-0740-87C7-1CA1E6A5986F}"/>
              </a:ext>
            </a:extLst>
          </p:cNvPr>
          <p:cNvCxnSpPr>
            <a:cxnSpLocks/>
          </p:cNvCxnSpPr>
          <p:nvPr/>
        </p:nvCxnSpPr>
        <p:spPr>
          <a:xfrm>
            <a:off x="2677845" y="2748867"/>
            <a:ext cx="1464928" cy="699635"/>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D4BD368-1599-BC40-BA47-F725676CE45F}"/>
              </a:ext>
            </a:extLst>
          </p:cNvPr>
          <p:cNvCxnSpPr>
            <a:cxnSpLocks/>
          </p:cNvCxnSpPr>
          <p:nvPr/>
        </p:nvCxnSpPr>
        <p:spPr>
          <a:xfrm flipV="1">
            <a:off x="2677845" y="2984633"/>
            <a:ext cx="1469608" cy="223875"/>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41C71C4-C773-C14B-9291-78307853AFF3}"/>
              </a:ext>
            </a:extLst>
          </p:cNvPr>
          <p:cNvCxnSpPr>
            <a:cxnSpLocks/>
          </p:cNvCxnSpPr>
          <p:nvPr/>
        </p:nvCxnSpPr>
        <p:spPr>
          <a:xfrm flipV="1">
            <a:off x="2677845" y="2529220"/>
            <a:ext cx="1469608" cy="679288"/>
          </a:xfrm>
          <a:prstGeom prst="straightConnector1">
            <a:avLst/>
          </a:prstGeom>
          <a:ln>
            <a:gradFill>
              <a:gsLst>
                <a:gs pos="100000">
                  <a:schemeClr val="bg2">
                    <a:alpha val="10000"/>
                  </a:schemeClr>
                </a:gs>
                <a:gs pos="10000">
                  <a:schemeClr val="bg2">
                    <a:alpha val="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A48CE1F-E77C-A448-86EE-DB17A0221B95}"/>
              </a:ext>
            </a:extLst>
          </p:cNvPr>
          <p:cNvCxnSpPr>
            <a:cxnSpLocks/>
          </p:cNvCxnSpPr>
          <p:nvPr/>
        </p:nvCxnSpPr>
        <p:spPr>
          <a:xfrm>
            <a:off x="2677845" y="3208508"/>
            <a:ext cx="1464928" cy="239994"/>
          </a:xfrm>
          <a:prstGeom prst="straightConnector1">
            <a:avLst/>
          </a:prstGeom>
          <a:ln>
            <a:gradFill>
              <a:gsLst>
                <a:gs pos="100000">
                  <a:schemeClr val="bg2">
                    <a:alpha val="10000"/>
                  </a:schemeClr>
                </a:gs>
                <a:gs pos="10000">
                  <a:schemeClr val="bg2">
                    <a:alpha val="1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BB220D7D-E679-ED48-A02E-09D29BCFE2C8}"/>
              </a:ext>
            </a:extLst>
          </p:cNvPr>
          <p:cNvGrpSpPr/>
          <p:nvPr/>
        </p:nvGrpSpPr>
        <p:grpSpPr>
          <a:xfrm>
            <a:off x="2422738" y="2152915"/>
            <a:ext cx="251012" cy="1170294"/>
            <a:chOff x="6618945" y="1874992"/>
            <a:chExt cx="251012" cy="1170294"/>
          </a:xfrm>
          <a:solidFill>
            <a:srgbClr val="FEFFFF">
              <a:alpha val="9804"/>
            </a:srgbClr>
          </a:solidFill>
        </p:grpSpPr>
        <p:sp>
          <p:nvSpPr>
            <p:cNvPr id="133" name="Oval 132">
              <a:extLst>
                <a:ext uri="{FF2B5EF4-FFF2-40B4-BE49-F238E27FC236}">
                  <a16:creationId xmlns:a16="http://schemas.microsoft.com/office/drawing/2014/main" id="{BC39AB64-32DC-A042-840B-84FCCE73F6D9}"/>
                </a:ext>
              </a:extLst>
            </p:cNvPr>
            <p:cNvSpPr/>
            <p:nvPr/>
          </p:nvSpPr>
          <p:spPr>
            <a:xfrm>
              <a:off x="6618945" y="1874992"/>
              <a:ext cx="251012" cy="251012"/>
            </a:xfrm>
            <a:prstGeom prst="ellipse">
              <a:avLst/>
            </a:prstGeom>
            <a:solidFill>
              <a:srgbClr val="FEFFFF">
                <a:alpha val="1000"/>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134" name="Oval 133">
              <a:extLst>
                <a:ext uri="{FF2B5EF4-FFF2-40B4-BE49-F238E27FC236}">
                  <a16:creationId xmlns:a16="http://schemas.microsoft.com/office/drawing/2014/main" id="{1FE15EF6-5E96-4344-9835-A8E4CCB4C4DC}"/>
                </a:ext>
              </a:extLst>
            </p:cNvPr>
            <p:cNvSpPr/>
            <p:nvPr/>
          </p:nvSpPr>
          <p:spPr>
            <a:xfrm>
              <a:off x="6618945" y="2334633"/>
              <a:ext cx="251012" cy="251012"/>
            </a:xfrm>
            <a:prstGeom prst="ellipse">
              <a:avLst/>
            </a:prstGeom>
            <a:solidFill>
              <a:srgbClr val="FEFFFF">
                <a:alpha val="1000"/>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sp>
          <p:nvSpPr>
            <p:cNvPr id="135" name="Oval 134">
              <a:extLst>
                <a:ext uri="{FF2B5EF4-FFF2-40B4-BE49-F238E27FC236}">
                  <a16:creationId xmlns:a16="http://schemas.microsoft.com/office/drawing/2014/main" id="{B47AF5FD-46C2-F547-8AFE-50081F1E74AD}"/>
                </a:ext>
              </a:extLst>
            </p:cNvPr>
            <p:cNvSpPr/>
            <p:nvPr/>
          </p:nvSpPr>
          <p:spPr>
            <a:xfrm>
              <a:off x="6618945" y="2794274"/>
              <a:ext cx="251012" cy="251012"/>
            </a:xfrm>
            <a:prstGeom prst="ellipse">
              <a:avLst/>
            </a:prstGeom>
            <a:solidFill>
              <a:srgbClr val="FEFFFF">
                <a:alpha val="1000"/>
              </a:srgbClr>
            </a:solidFill>
            <a:ln w="3175">
              <a:solidFill>
                <a:schemeClr val="bg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Exo 2" charset="0"/>
                <a:ea typeface="Exo 2" charset="0"/>
                <a:cs typeface="Exo 2" charset="0"/>
              </a:endParaRPr>
            </a:p>
          </p:txBody>
        </p:sp>
      </p:grpSp>
      <p:sp>
        <p:nvSpPr>
          <p:cNvPr id="136" name="Text Placeholder 1">
            <a:extLst>
              <a:ext uri="{FF2B5EF4-FFF2-40B4-BE49-F238E27FC236}">
                <a16:creationId xmlns:a16="http://schemas.microsoft.com/office/drawing/2014/main" id="{809B3551-9B30-AC4F-A722-493EFE7EE91C}"/>
              </a:ext>
            </a:extLst>
          </p:cNvPr>
          <p:cNvSpPr txBox="1">
            <a:spLocks/>
          </p:cNvSpPr>
          <p:nvPr/>
        </p:nvSpPr>
        <p:spPr>
          <a:xfrm>
            <a:off x="413999" y="759600"/>
            <a:ext cx="1019957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Frafaldsmodellering for universiteter</a:t>
            </a:r>
            <a:r>
              <a:rPr lang="en-GB" dirty="0">
                <a:solidFill>
                  <a:schemeClr val="bg2"/>
                </a:solidFill>
              </a:rPr>
              <a:t> (LSTM Neural Network)</a:t>
            </a:r>
          </a:p>
        </p:txBody>
      </p:sp>
    </p:spTree>
    <p:extLst>
      <p:ext uri="{BB962C8B-B14F-4D97-AF65-F5344CB8AC3E}">
        <p14:creationId xmlns:p14="http://schemas.microsoft.com/office/powerpoint/2010/main" val="319879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6</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grpSp>
        <p:nvGrpSpPr>
          <p:cNvPr id="20" name="Group 19">
            <a:extLst>
              <a:ext uri="{FF2B5EF4-FFF2-40B4-BE49-F238E27FC236}">
                <a16:creationId xmlns:a16="http://schemas.microsoft.com/office/drawing/2014/main" id="{CB0809ED-0530-ED46-B979-A9B3DE6B4D42}"/>
              </a:ext>
            </a:extLst>
          </p:cNvPr>
          <p:cNvGrpSpPr/>
          <p:nvPr/>
        </p:nvGrpSpPr>
        <p:grpSpPr>
          <a:xfrm>
            <a:off x="232438" y="2231099"/>
            <a:ext cx="11788608" cy="3239292"/>
            <a:chOff x="315568" y="1890882"/>
            <a:chExt cx="11788608" cy="3239292"/>
          </a:xfrm>
        </p:grpSpPr>
        <p:grpSp>
          <p:nvGrpSpPr>
            <p:cNvPr id="21" name="Group 20">
              <a:extLst>
                <a:ext uri="{FF2B5EF4-FFF2-40B4-BE49-F238E27FC236}">
                  <a16:creationId xmlns:a16="http://schemas.microsoft.com/office/drawing/2014/main" id="{B6AB0FB0-9D41-C149-BE12-F6948227B889}"/>
                </a:ext>
              </a:extLst>
            </p:cNvPr>
            <p:cNvGrpSpPr/>
            <p:nvPr/>
          </p:nvGrpSpPr>
          <p:grpSpPr>
            <a:xfrm>
              <a:off x="6258456" y="2971311"/>
              <a:ext cx="953725" cy="1144265"/>
              <a:chOff x="163168" y="2832320"/>
              <a:chExt cx="1275267" cy="1530043"/>
            </a:xfrm>
          </p:grpSpPr>
          <p:grpSp>
            <p:nvGrpSpPr>
              <p:cNvPr id="202" name="Group 201">
                <a:extLst>
                  <a:ext uri="{FF2B5EF4-FFF2-40B4-BE49-F238E27FC236}">
                    <a16:creationId xmlns:a16="http://schemas.microsoft.com/office/drawing/2014/main" id="{68C556D2-06C4-C04C-BDD5-465BC69F09E5}"/>
                  </a:ext>
                </a:extLst>
              </p:cNvPr>
              <p:cNvGrpSpPr/>
              <p:nvPr/>
            </p:nvGrpSpPr>
            <p:grpSpPr>
              <a:xfrm rot="20324806">
                <a:off x="526423" y="2832320"/>
                <a:ext cx="488568" cy="351982"/>
                <a:chOff x="737118" y="1884784"/>
                <a:chExt cx="811764" cy="587828"/>
              </a:xfrm>
              <a:solidFill>
                <a:schemeClr val="accent6"/>
              </a:solidFill>
            </p:grpSpPr>
            <p:cxnSp>
              <p:nvCxnSpPr>
                <p:cNvPr id="227" name="Straight Connector 226">
                  <a:extLst>
                    <a:ext uri="{FF2B5EF4-FFF2-40B4-BE49-F238E27FC236}">
                      <a16:creationId xmlns:a16="http://schemas.microsoft.com/office/drawing/2014/main" id="{814B3B24-3073-0F46-B52A-8CD9B75F4564}"/>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228" name="Straight Connector 227">
                  <a:extLst>
                    <a:ext uri="{FF2B5EF4-FFF2-40B4-BE49-F238E27FC236}">
                      <a16:creationId xmlns:a16="http://schemas.microsoft.com/office/drawing/2014/main" id="{703B6D86-532D-E345-A0C2-11FDB68AD03D}"/>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229" name="Frame 228">
                  <a:extLst>
                    <a:ext uri="{FF2B5EF4-FFF2-40B4-BE49-F238E27FC236}">
                      <a16:creationId xmlns:a16="http://schemas.microsoft.com/office/drawing/2014/main" id="{EFDB8253-1493-E74F-A1C5-83210A1BAF3F}"/>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3" name="Group 202">
                <a:extLst>
                  <a:ext uri="{FF2B5EF4-FFF2-40B4-BE49-F238E27FC236}">
                    <a16:creationId xmlns:a16="http://schemas.microsoft.com/office/drawing/2014/main" id="{1593A1E2-C40F-9647-8510-4865FA2C3259}"/>
                  </a:ext>
                </a:extLst>
              </p:cNvPr>
              <p:cNvGrpSpPr/>
              <p:nvPr/>
            </p:nvGrpSpPr>
            <p:grpSpPr>
              <a:xfrm rot="1647632">
                <a:off x="896019" y="3116279"/>
                <a:ext cx="488568" cy="351982"/>
                <a:chOff x="737118" y="1884784"/>
                <a:chExt cx="811764" cy="587828"/>
              </a:xfrm>
              <a:solidFill>
                <a:schemeClr val="accent6"/>
              </a:solidFill>
            </p:grpSpPr>
            <p:cxnSp>
              <p:nvCxnSpPr>
                <p:cNvPr id="224" name="Straight Connector 223">
                  <a:extLst>
                    <a:ext uri="{FF2B5EF4-FFF2-40B4-BE49-F238E27FC236}">
                      <a16:creationId xmlns:a16="http://schemas.microsoft.com/office/drawing/2014/main" id="{E3EEC63B-F888-1540-BEB4-3C843E67CD31}"/>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225" name="Straight Connector 224">
                  <a:extLst>
                    <a:ext uri="{FF2B5EF4-FFF2-40B4-BE49-F238E27FC236}">
                      <a16:creationId xmlns:a16="http://schemas.microsoft.com/office/drawing/2014/main" id="{3B4D01BF-9C7F-2C4C-85FC-F2DEE885931F}"/>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226" name="Frame 225">
                  <a:extLst>
                    <a:ext uri="{FF2B5EF4-FFF2-40B4-BE49-F238E27FC236}">
                      <a16:creationId xmlns:a16="http://schemas.microsoft.com/office/drawing/2014/main" id="{27E9C4B1-9F89-EC44-ADCC-B1AF81E89E1B}"/>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4" name="Group 203">
                <a:extLst>
                  <a:ext uri="{FF2B5EF4-FFF2-40B4-BE49-F238E27FC236}">
                    <a16:creationId xmlns:a16="http://schemas.microsoft.com/office/drawing/2014/main" id="{F956CB46-0589-974E-A18C-7DCB629A5518}"/>
                  </a:ext>
                </a:extLst>
              </p:cNvPr>
              <p:cNvGrpSpPr/>
              <p:nvPr/>
            </p:nvGrpSpPr>
            <p:grpSpPr>
              <a:xfrm rot="569658">
                <a:off x="500444" y="3607824"/>
                <a:ext cx="488568" cy="351982"/>
                <a:chOff x="737118" y="1884784"/>
                <a:chExt cx="811764" cy="587828"/>
              </a:xfrm>
              <a:solidFill>
                <a:schemeClr val="accent6"/>
              </a:solidFill>
            </p:grpSpPr>
            <p:cxnSp>
              <p:nvCxnSpPr>
                <p:cNvPr id="221" name="Straight Connector 220">
                  <a:extLst>
                    <a:ext uri="{FF2B5EF4-FFF2-40B4-BE49-F238E27FC236}">
                      <a16:creationId xmlns:a16="http://schemas.microsoft.com/office/drawing/2014/main" id="{FC862A0B-8241-6542-AE35-FB7428A23B6F}"/>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222" name="Straight Connector 221">
                  <a:extLst>
                    <a:ext uri="{FF2B5EF4-FFF2-40B4-BE49-F238E27FC236}">
                      <a16:creationId xmlns:a16="http://schemas.microsoft.com/office/drawing/2014/main" id="{6EC1469F-189E-9949-9B2F-ACBC9A888EE4}"/>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223" name="Frame 222">
                  <a:extLst>
                    <a:ext uri="{FF2B5EF4-FFF2-40B4-BE49-F238E27FC236}">
                      <a16:creationId xmlns:a16="http://schemas.microsoft.com/office/drawing/2014/main" id="{38BD8837-DC64-CD46-8A35-103ACED1364D}"/>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5" name="Group 204">
                <a:extLst>
                  <a:ext uri="{FF2B5EF4-FFF2-40B4-BE49-F238E27FC236}">
                    <a16:creationId xmlns:a16="http://schemas.microsoft.com/office/drawing/2014/main" id="{FC7FE6AF-F542-0941-AA18-E6B3C97F5C7C}"/>
                  </a:ext>
                </a:extLst>
              </p:cNvPr>
              <p:cNvGrpSpPr/>
              <p:nvPr/>
            </p:nvGrpSpPr>
            <p:grpSpPr>
              <a:xfrm>
                <a:off x="743619" y="4010381"/>
                <a:ext cx="488568" cy="351982"/>
                <a:chOff x="737118" y="1884784"/>
                <a:chExt cx="811764" cy="587828"/>
              </a:xfrm>
              <a:solidFill>
                <a:srgbClr val="C679C4"/>
              </a:solidFill>
            </p:grpSpPr>
            <p:cxnSp>
              <p:nvCxnSpPr>
                <p:cNvPr id="218" name="Straight Connector 217">
                  <a:extLst>
                    <a:ext uri="{FF2B5EF4-FFF2-40B4-BE49-F238E27FC236}">
                      <a16:creationId xmlns:a16="http://schemas.microsoft.com/office/drawing/2014/main" id="{7879BE80-2EF5-8C41-A466-A53E291A8BFD}"/>
                    </a:ext>
                  </a:extLst>
                </p:cNvPr>
                <p:cNvCxnSpPr>
                  <a:cxnSpLocks/>
                </p:cNvCxnSpPr>
                <p:nvPr/>
              </p:nvCxnSpPr>
              <p:spPr>
                <a:xfrm>
                  <a:off x="737118" y="1920875"/>
                  <a:ext cx="405882" cy="257823"/>
                </a:xfrm>
                <a:prstGeom prst="lin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cxnSp>
            <p:cxnSp>
              <p:nvCxnSpPr>
                <p:cNvPr id="219" name="Straight Connector 218">
                  <a:extLst>
                    <a:ext uri="{FF2B5EF4-FFF2-40B4-BE49-F238E27FC236}">
                      <a16:creationId xmlns:a16="http://schemas.microsoft.com/office/drawing/2014/main" id="{04CF8590-78DB-8940-A79F-E0EDA701ED67}"/>
                    </a:ext>
                  </a:extLst>
                </p:cNvPr>
                <p:cNvCxnSpPr>
                  <a:cxnSpLocks/>
                </p:cNvCxnSpPr>
                <p:nvPr/>
              </p:nvCxnSpPr>
              <p:spPr>
                <a:xfrm flipV="1">
                  <a:off x="1143000" y="1920875"/>
                  <a:ext cx="405882" cy="257823"/>
                </a:xfrm>
                <a:prstGeom prst="lin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cxnSp>
            <p:sp>
              <p:nvSpPr>
                <p:cNvPr id="220" name="Frame 219">
                  <a:extLst>
                    <a:ext uri="{FF2B5EF4-FFF2-40B4-BE49-F238E27FC236}">
                      <a16:creationId xmlns:a16="http://schemas.microsoft.com/office/drawing/2014/main" id="{0FBF85E0-D785-AF46-99F5-E3BA55634146}"/>
                    </a:ext>
                  </a:extLst>
                </p:cNvPr>
                <p:cNvSpPr/>
                <p:nvPr/>
              </p:nvSpPr>
              <p:spPr>
                <a:xfrm>
                  <a:off x="737118" y="1884784"/>
                  <a:ext cx="811764" cy="587828"/>
                </a:xfrm>
                <a:prstGeom prst="fram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6" name="Group 205">
                <a:extLst>
                  <a:ext uri="{FF2B5EF4-FFF2-40B4-BE49-F238E27FC236}">
                    <a16:creationId xmlns:a16="http://schemas.microsoft.com/office/drawing/2014/main" id="{B4983961-2D97-A040-8907-E1D6A8AF41B8}"/>
                  </a:ext>
                </a:extLst>
              </p:cNvPr>
              <p:cNvGrpSpPr/>
              <p:nvPr/>
            </p:nvGrpSpPr>
            <p:grpSpPr>
              <a:xfrm rot="1897007">
                <a:off x="163168" y="3105472"/>
                <a:ext cx="488568" cy="351982"/>
                <a:chOff x="737118" y="1884784"/>
                <a:chExt cx="811764" cy="587828"/>
              </a:xfrm>
              <a:solidFill>
                <a:srgbClr val="3CAE60"/>
              </a:solidFill>
            </p:grpSpPr>
            <p:cxnSp>
              <p:nvCxnSpPr>
                <p:cNvPr id="215" name="Straight Connector 214">
                  <a:extLst>
                    <a:ext uri="{FF2B5EF4-FFF2-40B4-BE49-F238E27FC236}">
                      <a16:creationId xmlns:a16="http://schemas.microsoft.com/office/drawing/2014/main" id="{DB261FA4-9BAA-A44C-A62B-E23D0C2AD21A}"/>
                    </a:ext>
                  </a:extLst>
                </p:cNvPr>
                <p:cNvCxnSpPr>
                  <a:cxnSpLocks/>
                </p:cNvCxnSpPr>
                <p:nvPr/>
              </p:nvCxnSpPr>
              <p:spPr>
                <a:xfrm>
                  <a:off x="737118" y="1920875"/>
                  <a:ext cx="405882" cy="257823"/>
                </a:xfrm>
                <a:prstGeom prst="line">
                  <a:avLst/>
                </a:prstGeom>
                <a:grp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cxnSp>
            <p:cxnSp>
              <p:nvCxnSpPr>
                <p:cNvPr id="216" name="Straight Connector 215">
                  <a:extLst>
                    <a:ext uri="{FF2B5EF4-FFF2-40B4-BE49-F238E27FC236}">
                      <a16:creationId xmlns:a16="http://schemas.microsoft.com/office/drawing/2014/main" id="{0C040344-FB7E-6743-B136-A6284571FF1E}"/>
                    </a:ext>
                  </a:extLst>
                </p:cNvPr>
                <p:cNvCxnSpPr>
                  <a:cxnSpLocks/>
                </p:cNvCxnSpPr>
                <p:nvPr/>
              </p:nvCxnSpPr>
              <p:spPr>
                <a:xfrm flipV="1">
                  <a:off x="1143000" y="1920875"/>
                  <a:ext cx="405882" cy="257823"/>
                </a:xfrm>
                <a:prstGeom prst="line">
                  <a:avLst/>
                </a:prstGeom>
                <a:grp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cxnSp>
            <p:sp>
              <p:nvSpPr>
                <p:cNvPr id="217" name="Frame 216">
                  <a:extLst>
                    <a:ext uri="{FF2B5EF4-FFF2-40B4-BE49-F238E27FC236}">
                      <a16:creationId xmlns:a16="http://schemas.microsoft.com/office/drawing/2014/main" id="{8A1E45AD-E66D-2A4B-961D-ABDE95B595C0}"/>
                    </a:ext>
                  </a:extLst>
                </p:cNvPr>
                <p:cNvSpPr/>
                <p:nvPr/>
              </p:nvSpPr>
              <p:spPr>
                <a:xfrm>
                  <a:off x="737118" y="1884784"/>
                  <a:ext cx="811764" cy="587828"/>
                </a:xfrm>
                <a:prstGeom prst="frame">
                  <a:avLst/>
                </a:prstGeom>
                <a:grp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7" name="Group 206">
                <a:extLst>
                  <a:ext uri="{FF2B5EF4-FFF2-40B4-BE49-F238E27FC236}">
                    <a16:creationId xmlns:a16="http://schemas.microsoft.com/office/drawing/2014/main" id="{57B9F3B6-AC37-8949-AD46-9A5291DA6EB5}"/>
                  </a:ext>
                </a:extLst>
              </p:cNvPr>
              <p:cNvGrpSpPr/>
              <p:nvPr/>
            </p:nvGrpSpPr>
            <p:grpSpPr>
              <a:xfrm rot="17803498">
                <a:off x="1018160" y="3647592"/>
                <a:ext cx="488567" cy="351983"/>
                <a:chOff x="737118" y="1884784"/>
                <a:chExt cx="811764" cy="587828"/>
              </a:xfrm>
              <a:solidFill>
                <a:srgbClr val="5146B9"/>
              </a:solidFill>
            </p:grpSpPr>
            <p:cxnSp>
              <p:nvCxnSpPr>
                <p:cNvPr id="212" name="Straight Connector 211">
                  <a:extLst>
                    <a:ext uri="{FF2B5EF4-FFF2-40B4-BE49-F238E27FC236}">
                      <a16:creationId xmlns:a16="http://schemas.microsoft.com/office/drawing/2014/main" id="{3AE2E58B-A9BA-4143-8408-062B29266813}"/>
                    </a:ext>
                  </a:extLst>
                </p:cNvPr>
                <p:cNvCxnSpPr>
                  <a:cxnSpLocks/>
                </p:cNvCxnSpPr>
                <p:nvPr/>
              </p:nvCxnSpPr>
              <p:spPr>
                <a:xfrm>
                  <a:off x="737118" y="1920875"/>
                  <a:ext cx="405882" cy="257823"/>
                </a:xfrm>
                <a:prstGeom prst="line">
                  <a:avLst/>
                </a:prstGeom>
                <a:grp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cxnSp>
            <p:cxnSp>
              <p:nvCxnSpPr>
                <p:cNvPr id="213" name="Straight Connector 212">
                  <a:extLst>
                    <a:ext uri="{FF2B5EF4-FFF2-40B4-BE49-F238E27FC236}">
                      <a16:creationId xmlns:a16="http://schemas.microsoft.com/office/drawing/2014/main" id="{3BBBEFA5-8E88-C547-B067-C53EE27D10F1}"/>
                    </a:ext>
                  </a:extLst>
                </p:cNvPr>
                <p:cNvCxnSpPr>
                  <a:cxnSpLocks/>
                </p:cNvCxnSpPr>
                <p:nvPr/>
              </p:nvCxnSpPr>
              <p:spPr>
                <a:xfrm flipV="1">
                  <a:off x="1143000" y="1920875"/>
                  <a:ext cx="405882" cy="257823"/>
                </a:xfrm>
                <a:prstGeom prst="line">
                  <a:avLst/>
                </a:prstGeom>
                <a:grp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cxnSp>
            <p:sp>
              <p:nvSpPr>
                <p:cNvPr id="214" name="Frame 213">
                  <a:extLst>
                    <a:ext uri="{FF2B5EF4-FFF2-40B4-BE49-F238E27FC236}">
                      <a16:creationId xmlns:a16="http://schemas.microsoft.com/office/drawing/2014/main" id="{78B284FA-6F14-1745-8FBA-0BDB624146EB}"/>
                    </a:ext>
                  </a:extLst>
                </p:cNvPr>
                <p:cNvSpPr/>
                <p:nvPr/>
              </p:nvSpPr>
              <p:spPr>
                <a:xfrm>
                  <a:off x="737118" y="1884784"/>
                  <a:ext cx="811764" cy="587828"/>
                </a:xfrm>
                <a:prstGeom prst="frame">
                  <a:avLst/>
                </a:prstGeom>
                <a:grp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208" name="Group 207">
                <a:extLst>
                  <a:ext uri="{FF2B5EF4-FFF2-40B4-BE49-F238E27FC236}">
                    <a16:creationId xmlns:a16="http://schemas.microsoft.com/office/drawing/2014/main" id="{BC2FD5B1-6D01-BF47-AF12-CDD672B719A9}"/>
                  </a:ext>
                </a:extLst>
              </p:cNvPr>
              <p:cNvGrpSpPr/>
              <p:nvPr/>
            </p:nvGrpSpPr>
            <p:grpSpPr>
              <a:xfrm rot="21115357">
                <a:off x="227078" y="3977804"/>
                <a:ext cx="488568" cy="351982"/>
                <a:chOff x="737118" y="1884784"/>
                <a:chExt cx="811764" cy="587828"/>
              </a:xfrm>
              <a:solidFill>
                <a:srgbClr val="B41F24"/>
              </a:solidFill>
            </p:grpSpPr>
            <p:cxnSp>
              <p:nvCxnSpPr>
                <p:cNvPr id="209" name="Straight Connector 208">
                  <a:extLst>
                    <a:ext uri="{FF2B5EF4-FFF2-40B4-BE49-F238E27FC236}">
                      <a16:creationId xmlns:a16="http://schemas.microsoft.com/office/drawing/2014/main" id="{A0E1B544-98F8-F241-8A9B-D6D3916AF772}"/>
                    </a:ext>
                  </a:extLst>
                </p:cNvPr>
                <p:cNvCxnSpPr>
                  <a:cxnSpLocks/>
                </p:cNvCxnSpPr>
                <p:nvPr/>
              </p:nvCxnSpPr>
              <p:spPr>
                <a:xfrm>
                  <a:off x="737118" y="1920875"/>
                  <a:ext cx="405882" cy="257823"/>
                </a:xfrm>
                <a:prstGeom prst="line">
                  <a:avLst/>
                </a:prstGeom>
                <a:grp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cxnSp>
            <p:cxnSp>
              <p:nvCxnSpPr>
                <p:cNvPr id="210" name="Straight Connector 209">
                  <a:extLst>
                    <a:ext uri="{FF2B5EF4-FFF2-40B4-BE49-F238E27FC236}">
                      <a16:creationId xmlns:a16="http://schemas.microsoft.com/office/drawing/2014/main" id="{173EF386-7B65-B74B-BEC6-ABC9C5F1BEA8}"/>
                    </a:ext>
                  </a:extLst>
                </p:cNvPr>
                <p:cNvCxnSpPr>
                  <a:cxnSpLocks/>
                </p:cNvCxnSpPr>
                <p:nvPr/>
              </p:nvCxnSpPr>
              <p:spPr>
                <a:xfrm flipV="1">
                  <a:off x="1143000" y="1920875"/>
                  <a:ext cx="405882" cy="257823"/>
                </a:xfrm>
                <a:prstGeom prst="line">
                  <a:avLst/>
                </a:prstGeom>
                <a:grp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cxnSp>
            <p:sp>
              <p:nvSpPr>
                <p:cNvPr id="211" name="Frame 210">
                  <a:extLst>
                    <a:ext uri="{FF2B5EF4-FFF2-40B4-BE49-F238E27FC236}">
                      <a16:creationId xmlns:a16="http://schemas.microsoft.com/office/drawing/2014/main" id="{16472FF1-F08C-964C-B756-10628A897D72}"/>
                    </a:ext>
                  </a:extLst>
                </p:cNvPr>
                <p:cNvSpPr/>
                <p:nvPr/>
              </p:nvSpPr>
              <p:spPr>
                <a:xfrm>
                  <a:off x="737118" y="1884784"/>
                  <a:ext cx="811764" cy="587828"/>
                </a:xfrm>
                <a:prstGeom prst="frame">
                  <a:avLst/>
                </a:prstGeom>
                <a:grp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grpSp>
          <p:nvGrpSpPr>
            <p:cNvPr id="22" name="Group 21">
              <a:extLst>
                <a:ext uri="{FF2B5EF4-FFF2-40B4-BE49-F238E27FC236}">
                  <a16:creationId xmlns:a16="http://schemas.microsoft.com/office/drawing/2014/main" id="{5130ADFB-7922-8B48-9803-14DA99619B8C}"/>
                </a:ext>
              </a:extLst>
            </p:cNvPr>
            <p:cNvGrpSpPr/>
            <p:nvPr/>
          </p:nvGrpSpPr>
          <p:grpSpPr>
            <a:xfrm>
              <a:off x="1952782" y="2823567"/>
              <a:ext cx="1031325" cy="1492747"/>
              <a:chOff x="3000190" y="2666073"/>
              <a:chExt cx="1031325" cy="1492747"/>
            </a:xfrm>
          </p:grpSpPr>
          <p:grpSp>
            <p:nvGrpSpPr>
              <p:cNvPr id="170" name="Group 169">
                <a:extLst>
                  <a:ext uri="{FF2B5EF4-FFF2-40B4-BE49-F238E27FC236}">
                    <a16:creationId xmlns:a16="http://schemas.microsoft.com/office/drawing/2014/main" id="{5C458353-DF98-7547-B89E-EFD69A0A6C64}"/>
                  </a:ext>
                </a:extLst>
              </p:cNvPr>
              <p:cNvGrpSpPr/>
              <p:nvPr/>
            </p:nvGrpSpPr>
            <p:grpSpPr>
              <a:xfrm>
                <a:off x="3000190" y="2666073"/>
                <a:ext cx="488567" cy="351982"/>
                <a:chOff x="737118" y="1884784"/>
                <a:chExt cx="811764" cy="587828"/>
              </a:xfrm>
              <a:solidFill>
                <a:schemeClr val="accent6"/>
              </a:solidFill>
            </p:grpSpPr>
            <p:cxnSp>
              <p:nvCxnSpPr>
                <p:cNvPr id="199" name="Straight Connector 198">
                  <a:extLst>
                    <a:ext uri="{FF2B5EF4-FFF2-40B4-BE49-F238E27FC236}">
                      <a16:creationId xmlns:a16="http://schemas.microsoft.com/office/drawing/2014/main" id="{F8D933A8-AFAA-5448-817C-B9CE13BB051F}"/>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200" name="Straight Connector 199">
                  <a:extLst>
                    <a:ext uri="{FF2B5EF4-FFF2-40B4-BE49-F238E27FC236}">
                      <a16:creationId xmlns:a16="http://schemas.microsoft.com/office/drawing/2014/main" id="{D22672A5-C60B-1A4F-B6F0-98BE005827E9}"/>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201" name="Frame 200">
                  <a:extLst>
                    <a:ext uri="{FF2B5EF4-FFF2-40B4-BE49-F238E27FC236}">
                      <a16:creationId xmlns:a16="http://schemas.microsoft.com/office/drawing/2014/main" id="{047E2F59-A32C-4146-B5B8-4357E21EFD87}"/>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1" name="Group 170">
                <a:extLst>
                  <a:ext uri="{FF2B5EF4-FFF2-40B4-BE49-F238E27FC236}">
                    <a16:creationId xmlns:a16="http://schemas.microsoft.com/office/drawing/2014/main" id="{E7460FC0-5D12-BD49-B172-0689BE767A8A}"/>
                  </a:ext>
                </a:extLst>
              </p:cNvPr>
              <p:cNvGrpSpPr/>
              <p:nvPr/>
            </p:nvGrpSpPr>
            <p:grpSpPr>
              <a:xfrm>
                <a:off x="3000190" y="3046328"/>
                <a:ext cx="488567" cy="351982"/>
                <a:chOff x="737118" y="1884784"/>
                <a:chExt cx="811764" cy="587828"/>
              </a:xfrm>
              <a:solidFill>
                <a:schemeClr val="accent6"/>
              </a:solidFill>
            </p:grpSpPr>
            <p:cxnSp>
              <p:nvCxnSpPr>
                <p:cNvPr id="196" name="Straight Connector 195">
                  <a:extLst>
                    <a:ext uri="{FF2B5EF4-FFF2-40B4-BE49-F238E27FC236}">
                      <a16:creationId xmlns:a16="http://schemas.microsoft.com/office/drawing/2014/main" id="{F9AB9299-4C3E-834B-939F-EABDA63B8225}"/>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97" name="Straight Connector 196">
                  <a:extLst>
                    <a:ext uri="{FF2B5EF4-FFF2-40B4-BE49-F238E27FC236}">
                      <a16:creationId xmlns:a16="http://schemas.microsoft.com/office/drawing/2014/main" id="{A0B75067-0BA8-0F46-8645-76F4194A25AB}"/>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98" name="Frame 197">
                  <a:extLst>
                    <a:ext uri="{FF2B5EF4-FFF2-40B4-BE49-F238E27FC236}">
                      <a16:creationId xmlns:a16="http://schemas.microsoft.com/office/drawing/2014/main" id="{257C70D7-9885-EF4E-990E-9523D0A7EA8B}"/>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2" name="Group 171">
                <a:extLst>
                  <a:ext uri="{FF2B5EF4-FFF2-40B4-BE49-F238E27FC236}">
                    <a16:creationId xmlns:a16="http://schemas.microsoft.com/office/drawing/2014/main" id="{88283090-D80A-AA46-806B-1034602E39AB}"/>
                  </a:ext>
                </a:extLst>
              </p:cNvPr>
              <p:cNvGrpSpPr/>
              <p:nvPr/>
            </p:nvGrpSpPr>
            <p:grpSpPr>
              <a:xfrm>
                <a:off x="3000190" y="3426583"/>
                <a:ext cx="488567" cy="351982"/>
                <a:chOff x="737118" y="1884784"/>
                <a:chExt cx="811764" cy="587828"/>
              </a:xfrm>
              <a:solidFill>
                <a:schemeClr val="accent6"/>
              </a:solidFill>
            </p:grpSpPr>
            <p:cxnSp>
              <p:nvCxnSpPr>
                <p:cNvPr id="193" name="Straight Connector 192">
                  <a:extLst>
                    <a:ext uri="{FF2B5EF4-FFF2-40B4-BE49-F238E27FC236}">
                      <a16:creationId xmlns:a16="http://schemas.microsoft.com/office/drawing/2014/main" id="{3CD6119D-55D6-164A-956C-3C5E82EDD530}"/>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94" name="Straight Connector 193">
                  <a:extLst>
                    <a:ext uri="{FF2B5EF4-FFF2-40B4-BE49-F238E27FC236}">
                      <a16:creationId xmlns:a16="http://schemas.microsoft.com/office/drawing/2014/main" id="{EE8659D5-FDED-CE45-B317-AE7BDDCC42C9}"/>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95" name="Frame 194">
                  <a:extLst>
                    <a:ext uri="{FF2B5EF4-FFF2-40B4-BE49-F238E27FC236}">
                      <a16:creationId xmlns:a16="http://schemas.microsoft.com/office/drawing/2014/main" id="{6E6BB717-9FC3-4B43-A521-D48729165228}"/>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3" name="Group 172">
                <a:extLst>
                  <a:ext uri="{FF2B5EF4-FFF2-40B4-BE49-F238E27FC236}">
                    <a16:creationId xmlns:a16="http://schemas.microsoft.com/office/drawing/2014/main" id="{9C433CFC-B900-5C48-8875-07F217D3A2F4}"/>
                  </a:ext>
                </a:extLst>
              </p:cNvPr>
              <p:cNvGrpSpPr/>
              <p:nvPr/>
            </p:nvGrpSpPr>
            <p:grpSpPr>
              <a:xfrm>
                <a:off x="3000190" y="3806838"/>
                <a:ext cx="488567" cy="351982"/>
                <a:chOff x="737118" y="1884784"/>
                <a:chExt cx="811764" cy="587828"/>
              </a:xfrm>
              <a:solidFill>
                <a:schemeClr val="accent6"/>
              </a:solidFill>
            </p:grpSpPr>
            <p:cxnSp>
              <p:nvCxnSpPr>
                <p:cNvPr id="190" name="Straight Connector 189">
                  <a:extLst>
                    <a:ext uri="{FF2B5EF4-FFF2-40B4-BE49-F238E27FC236}">
                      <a16:creationId xmlns:a16="http://schemas.microsoft.com/office/drawing/2014/main" id="{8F9C88A7-FE39-CF43-ADDC-E6AAC944DC84}"/>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91" name="Straight Connector 190">
                  <a:extLst>
                    <a:ext uri="{FF2B5EF4-FFF2-40B4-BE49-F238E27FC236}">
                      <a16:creationId xmlns:a16="http://schemas.microsoft.com/office/drawing/2014/main" id="{C850229A-AE46-9D4C-8138-76D224113292}"/>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92" name="Frame 191">
                  <a:extLst>
                    <a:ext uri="{FF2B5EF4-FFF2-40B4-BE49-F238E27FC236}">
                      <a16:creationId xmlns:a16="http://schemas.microsoft.com/office/drawing/2014/main" id="{7399F715-B669-7F42-AF7F-D66CC4249C51}"/>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4" name="Group 173">
                <a:extLst>
                  <a:ext uri="{FF2B5EF4-FFF2-40B4-BE49-F238E27FC236}">
                    <a16:creationId xmlns:a16="http://schemas.microsoft.com/office/drawing/2014/main" id="{EA042D0C-553E-404E-AAE6-2E4F54B5A919}"/>
                  </a:ext>
                </a:extLst>
              </p:cNvPr>
              <p:cNvGrpSpPr/>
              <p:nvPr/>
            </p:nvGrpSpPr>
            <p:grpSpPr>
              <a:xfrm>
                <a:off x="3542948" y="2666073"/>
                <a:ext cx="488567" cy="351982"/>
                <a:chOff x="737118" y="1884784"/>
                <a:chExt cx="811764" cy="587828"/>
              </a:xfrm>
              <a:solidFill>
                <a:schemeClr val="accent6"/>
              </a:solidFill>
            </p:grpSpPr>
            <p:cxnSp>
              <p:nvCxnSpPr>
                <p:cNvPr id="187" name="Straight Connector 186">
                  <a:extLst>
                    <a:ext uri="{FF2B5EF4-FFF2-40B4-BE49-F238E27FC236}">
                      <a16:creationId xmlns:a16="http://schemas.microsoft.com/office/drawing/2014/main" id="{EBF172D2-D254-9043-A292-3E6018D1440D}"/>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88" name="Straight Connector 187">
                  <a:extLst>
                    <a:ext uri="{FF2B5EF4-FFF2-40B4-BE49-F238E27FC236}">
                      <a16:creationId xmlns:a16="http://schemas.microsoft.com/office/drawing/2014/main" id="{768F9D5E-7F48-E744-BC2B-CEDB3EFF3F8A}"/>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89" name="Frame 188">
                  <a:extLst>
                    <a:ext uri="{FF2B5EF4-FFF2-40B4-BE49-F238E27FC236}">
                      <a16:creationId xmlns:a16="http://schemas.microsoft.com/office/drawing/2014/main" id="{B9390E79-E38F-9B49-B18A-E1896CE672DF}"/>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5" name="Group 174">
                <a:extLst>
                  <a:ext uri="{FF2B5EF4-FFF2-40B4-BE49-F238E27FC236}">
                    <a16:creationId xmlns:a16="http://schemas.microsoft.com/office/drawing/2014/main" id="{3679AF3A-AD2B-4B40-842D-5F0297202325}"/>
                  </a:ext>
                </a:extLst>
              </p:cNvPr>
              <p:cNvGrpSpPr/>
              <p:nvPr/>
            </p:nvGrpSpPr>
            <p:grpSpPr>
              <a:xfrm>
                <a:off x="3542948" y="3046328"/>
                <a:ext cx="488567" cy="351982"/>
                <a:chOff x="737118" y="1884784"/>
                <a:chExt cx="811764" cy="587828"/>
              </a:xfrm>
              <a:solidFill>
                <a:schemeClr val="accent6"/>
              </a:solidFill>
            </p:grpSpPr>
            <p:cxnSp>
              <p:nvCxnSpPr>
                <p:cNvPr id="184" name="Straight Connector 183">
                  <a:extLst>
                    <a:ext uri="{FF2B5EF4-FFF2-40B4-BE49-F238E27FC236}">
                      <a16:creationId xmlns:a16="http://schemas.microsoft.com/office/drawing/2014/main" id="{1D23A3D3-C590-6A4B-AE85-380CBA4305C1}"/>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85" name="Straight Connector 184">
                  <a:extLst>
                    <a:ext uri="{FF2B5EF4-FFF2-40B4-BE49-F238E27FC236}">
                      <a16:creationId xmlns:a16="http://schemas.microsoft.com/office/drawing/2014/main" id="{874DA955-52EF-A840-A424-ECEDB0FA21EC}"/>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86" name="Frame 185">
                  <a:extLst>
                    <a:ext uri="{FF2B5EF4-FFF2-40B4-BE49-F238E27FC236}">
                      <a16:creationId xmlns:a16="http://schemas.microsoft.com/office/drawing/2014/main" id="{3AE1951A-4415-C544-AB41-160F1B9924EC}"/>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6" name="Group 175">
                <a:extLst>
                  <a:ext uri="{FF2B5EF4-FFF2-40B4-BE49-F238E27FC236}">
                    <a16:creationId xmlns:a16="http://schemas.microsoft.com/office/drawing/2014/main" id="{AB4D7A7E-2D44-8C4D-A64C-911D0CFF67A5}"/>
                  </a:ext>
                </a:extLst>
              </p:cNvPr>
              <p:cNvGrpSpPr/>
              <p:nvPr/>
            </p:nvGrpSpPr>
            <p:grpSpPr>
              <a:xfrm>
                <a:off x="3542948" y="3426583"/>
                <a:ext cx="488567" cy="351982"/>
                <a:chOff x="737118" y="1884784"/>
                <a:chExt cx="811764" cy="587828"/>
              </a:xfrm>
              <a:solidFill>
                <a:schemeClr val="accent6"/>
              </a:solidFill>
            </p:grpSpPr>
            <p:cxnSp>
              <p:nvCxnSpPr>
                <p:cNvPr id="181" name="Straight Connector 180">
                  <a:extLst>
                    <a:ext uri="{FF2B5EF4-FFF2-40B4-BE49-F238E27FC236}">
                      <a16:creationId xmlns:a16="http://schemas.microsoft.com/office/drawing/2014/main" id="{9D65F5DE-D0E3-0D47-973B-D6516C05A4EC}"/>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82" name="Straight Connector 181">
                  <a:extLst>
                    <a:ext uri="{FF2B5EF4-FFF2-40B4-BE49-F238E27FC236}">
                      <a16:creationId xmlns:a16="http://schemas.microsoft.com/office/drawing/2014/main" id="{0A629D7D-BAF9-0944-99DD-82B446665CAB}"/>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83" name="Frame 182">
                  <a:extLst>
                    <a:ext uri="{FF2B5EF4-FFF2-40B4-BE49-F238E27FC236}">
                      <a16:creationId xmlns:a16="http://schemas.microsoft.com/office/drawing/2014/main" id="{4480E01C-CDFF-0649-B654-47C977CB60CF}"/>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177" name="Group 176">
                <a:extLst>
                  <a:ext uri="{FF2B5EF4-FFF2-40B4-BE49-F238E27FC236}">
                    <a16:creationId xmlns:a16="http://schemas.microsoft.com/office/drawing/2014/main" id="{2CA301E5-FA69-F741-AD29-B662FBCC630C}"/>
                  </a:ext>
                </a:extLst>
              </p:cNvPr>
              <p:cNvGrpSpPr/>
              <p:nvPr/>
            </p:nvGrpSpPr>
            <p:grpSpPr>
              <a:xfrm>
                <a:off x="3542948" y="3806838"/>
                <a:ext cx="488567" cy="351982"/>
                <a:chOff x="737118" y="1884784"/>
                <a:chExt cx="811764" cy="587828"/>
              </a:xfrm>
              <a:solidFill>
                <a:schemeClr val="accent6"/>
              </a:solidFill>
            </p:grpSpPr>
            <p:cxnSp>
              <p:nvCxnSpPr>
                <p:cNvPr id="178" name="Straight Connector 177">
                  <a:extLst>
                    <a:ext uri="{FF2B5EF4-FFF2-40B4-BE49-F238E27FC236}">
                      <a16:creationId xmlns:a16="http://schemas.microsoft.com/office/drawing/2014/main" id="{7376B17F-D737-9941-B355-87DB92961BDA}"/>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79" name="Straight Connector 178">
                  <a:extLst>
                    <a:ext uri="{FF2B5EF4-FFF2-40B4-BE49-F238E27FC236}">
                      <a16:creationId xmlns:a16="http://schemas.microsoft.com/office/drawing/2014/main" id="{1CE3D160-AF65-9F4B-9A4A-1CA8280564AB}"/>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80" name="Frame 179">
                  <a:extLst>
                    <a:ext uri="{FF2B5EF4-FFF2-40B4-BE49-F238E27FC236}">
                      <a16:creationId xmlns:a16="http://schemas.microsoft.com/office/drawing/2014/main" id="{C4498DD8-7534-C74C-9D8C-AF15D3E6F95A}"/>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sp>
          <p:nvSpPr>
            <p:cNvPr id="23" name="TextBox 22">
              <a:extLst>
                <a:ext uri="{FF2B5EF4-FFF2-40B4-BE49-F238E27FC236}">
                  <a16:creationId xmlns:a16="http://schemas.microsoft.com/office/drawing/2014/main" id="{2B80EBDF-3B1D-754D-8671-EB7EE617CD24}"/>
                </a:ext>
              </a:extLst>
            </p:cNvPr>
            <p:cNvSpPr txBox="1"/>
            <p:nvPr/>
          </p:nvSpPr>
          <p:spPr>
            <a:xfrm>
              <a:off x="633808" y="1890882"/>
              <a:ext cx="2295821" cy="461665"/>
            </a:xfrm>
            <a:prstGeom prst="rect">
              <a:avLst/>
            </a:prstGeom>
            <a:noFill/>
          </p:spPr>
          <p:txBody>
            <a:bodyPr wrap="none" rtlCol="0">
              <a:spAutoFit/>
            </a:bodyPr>
            <a:lstStyle/>
            <a:p>
              <a:r>
                <a:rPr lang="da-DK" sz="2400">
                  <a:solidFill>
                    <a:schemeClr val="bg1"/>
                  </a:solidFill>
                </a:rPr>
                <a:t>Data klargøring</a:t>
              </a:r>
            </a:p>
          </p:txBody>
        </p:sp>
        <p:cxnSp>
          <p:nvCxnSpPr>
            <p:cNvPr id="24" name="Straight Connector 23">
              <a:extLst>
                <a:ext uri="{FF2B5EF4-FFF2-40B4-BE49-F238E27FC236}">
                  <a16:creationId xmlns:a16="http://schemas.microsoft.com/office/drawing/2014/main" id="{596C03C6-8E8C-ED47-9552-D958FE3DF995}"/>
                </a:ext>
              </a:extLst>
            </p:cNvPr>
            <p:cNvCxnSpPr/>
            <p:nvPr/>
          </p:nvCxnSpPr>
          <p:spPr>
            <a:xfrm>
              <a:off x="3142927" y="1899956"/>
              <a:ext cx="0" cy="3230218"/>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Arrow 24">
              <a:extLst>
                <a:ext uri="{FF2B5EF4-FFF2-40B4-BE49-F238E27FC236}">
                  <a16:creationId xmlns:a16="http://schemas.microsoft.com/office/drawing/2014/main" id="{322D817C-B8FA-494B-BAE1-FC61C8FAF0D7}"/>
                </a:ext>
              </a:extLst>
            </p:cNvPr>
            <p:cNvSpPr/>
            <p:nvPr/>
          </p:nvSpPr>
          <p:spPr>
            <a:xfrm>
              <a:off x="1576788" y="3452882"/>
              <a:ext cx="332044" cy="267985"/>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cxnSp>
          <p:nvCxnSpPr>
            <p:cNvPr id="26" name="Straight Connector 25">
              <a:extLst>
                <a:ext uri="{FF2B5EF4-FFF2-40B4-BE49-F238E27FC236}">
                  <a16:creationId xmlns:a16="http://schemas.microsoft.com/office/drawing/2014/main" id="{A370875F-4E22-744E-98C4-C65E01B36F6B}"/>
                </a:ext>
              </a:extLst>
            </p:cNvPr>
            <p:cNvCxnSpPr/>
            <p:nvPr/>
          </p:nvCxnSpPr>
          <p:spPr>
            <a:xfrm>
              <a:off x="5975410" y="1890882"/>
              <a:ext cx="0" cy="3230218"/>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998D0D8-8032-0145-A952-6002ACFECAD6}"/>
                </a:ext>
              </a:extLst>
            </p:cNvPr>
            <p:cNvSpPr txBox="1"/>
            <p:nvPr/>
          </p:nvSpPr>
          <p:spPr>
            <a:xfrm>
              <a:off x="3271122" y="1890882"/>
              <a:ext cx="2544286" cy="461665"/>
            </a:xfrm>
            <a:prstGeom prst="rect">
              <a:avLst/>
            </a:prstGeom>
            <a:noFill/>
          </p:spPr>
          <p:txBody>
            <a:bodyPr wrap="none" rtlCol="0">
              <a:spAutoFit/>
            </a:bodyPr>
            <a:lstStyle/>
            <a:p>
              <a:r>
                <a:rPr lang="da-DK" sz="2400">
                  <a:solidFill>
                    <a:schemeClr val="bg1"/>
                  </a:solidFill>
                </a:rPr>
                <a:t>Data udforskning</a:t>
              </a:r>
            </a:p>
          </p:txBody>
        </p:sp>
        <p:cxnSp>
          <p:nvCxnSpPr>
            <p:cNvPr id="28" name="Straight Connector 27">
              <a:extLst>
                <a:ext uri="{FF2B5EF4-FFF2-40B4-BE49-F238E27FC236}">
                  <a16:creationId xmlns:a16="http://schemas.microsoft.com/office/drawing/2014/main" id="{9E18C26D-002A-C84E-ACA9-38138C86AAED}"/>
                </a:ext>
              </a:extLst>
            </p:cNvPr>
            <p:cNvCxnSpPr/>
            <p:nvPr/>
          </p:nvCxnSpPr>
          <p:spPr>
            <a:xfrm>
              <a:off x="8901742" y="1890882"/>
              <a:ext cx="0" cy="3230218"/>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30665C4-6907-F948-A3DA-F47128B8B769}"/>
                </a:ext>
              </a:extLst>
            </p:cNvPr>
            <p:cNvGrpSpPr/>
            <p:nvPr/>
          </p:nvGrpSpPr>
          <p:grpSpPr>
            <a:xfrm>
              <a:off x="3232263" y="2802399"/>
              <a:ext cx="2515222" cy="1563355"/>
              <a:chOff x="3231986" y="2405773"/>
              <a:chExt cx="2515222" cy="1563355"/>
            </a:xfrm>
          </p:grpSpPr>
          <p:grpSp>
            <p:nvGrpSpPr>
              <p:cNvPr id="109" name="Group 108">
                <a:extLst>
                  <a:ext uri="{FF2B5EF4-FFF2-40B4-BE49-F238E27FC236}">
                    <a16:creationId xmlns:a16="http://schemas.microsoft.com/office/drawing/2014/main" id="{539C450E-15A9-3D46-ABBF-08CCD80B8F12}"/>
                  </a:ext>
                </a:extLst>
              </p:cNvPr>
              <p:cNvGrpSpPr/>
              <p:nvPr/>
            </p:nvGrpSpPr>
            <p:grpSpPr>
              <a:xfrm>
                <a:off x="3306860" y="2742234"/>
                <a:ext cx="2440348" cy="1226894"/>
                <a:chOff x="3532853" y="2837902"/>
                <a:chExt cx="2440348" cy="1226894"/>
              </a:xfrm>
            </p:grpSpPr>
            <p:grpSp>
              <p:nvGrpSpPr>
                <p:cNvPr id="113" name="Group 112">
                  <a:extLst>
                    <a:ext uri="{FF2B5EF4-FFF2-40B4-BE49-F238E27FC236}">
                      <a16:creationId xmlns:a16="http://schemas.microsoft.com/office/drawing/2014/main" id="{4B521FB8-6F2B-BF4E-96CB-448CF82B8505}"/>
                    </a:ext>
                  </a:extLst>
                </p:cNvPr>
                <p:cNvGrpSpPr/>
                <p:nvPr/>
              </p:nvGrpSpPr>
              <p:grpSpPr>
                <a:xfrm>
                  <a:off x="3532853" y="2837902"/>
                  <a:ext cx="674127" cy="1226894"/>
                  <a:chOff x="3532853" y="2870723"/>
                  <a:chExt cx="674127" cy="1226894"/>
                </a:xfrm>
              </p:grpSpPr>
              <p:grpSp>
                <p:nvGrpSpPr>
                  <p:cNvPr id="152" name="Group 151">
                    <a:extLst>
                      <a:ext uri="{FF2B5EF4-FFF2-40B4-BE49-F238E27FC236}">
                        <a16:creationId xmlns:a16="http://schemas.microsoft.com/office/drawing/2014/main" id="{0CAA2D50-8EC3-8A4A-95E0-82F108F1756A}"/>
                      </a:ext>
                    </a:extLst>
                  </p:cNvPr>
                  <p:cNvGrpSpPr/>
                  <p:nvPr/>
                </p:nvGrpSpPr>
                <p:grpSpPr>
                  <a:xfrm>
                    <a:off x="3532853" y="2870723"/>
                    <a:ext cx="674127" cy="772373"/>
                    <a:chOff x="5453128" y="3639382"/>
                    <a:chExt cx="674127" cy="772373"/>
                  </a:xfrm>
                </p:grpSpPr>
                <p:grpSp>
                  <p:nvGrpSpPr>
                    <p:cNvPr id="154" name="Group 153">
                      <a:extLst>
                        <a:ext uri="{FF2B5EF4-FFF2-40B4-BE49-F238E27FC236}">
                          <a16:creationId xmlns:a16="http://schemas.microsoft.com/office/drawing/2014/main" id="{935ABCC8-6991-9B48-A06E-035DE7ABF686}"/>
                        </a:ext>
                      </a:extLst>
                    </p:cNvPr>
                    <p:cNvGrpSpPr/>
                    <p:nvPr/>
                  </p:nvGrpSpPr>
                  <p:grpSpPr>
                    <a:xfrm>
                      <a:off x="5453128" y="3639382"/>
                      <a:ext cx="488567" cy="351982"/>
                      <a:chOff x="737118" y="1884784"/>
                      <a:chExt cx="811764" cy="587828"/>
                    </a:xfrm>
                    <a:solidFill>
                      <a:schemeClr val="accent6"/>
                    </a:solidFill>
                  </p:grpSpPr>
                  <p:cxnSp>
                    <p:nvCxnSpPr>
                      <p:cNvPr id="167" name="Straight Connector 166">
                        <a:extLst>
                          <a:ext uri="{FF2B5EF4-FFF2-40B4-BE49-F238E27FC236}">
                            <a16:creationId xmlns:a16="http://schemas.microsoft.com/office/drawing/2014/main" id="{6D99F345-ED8D-7346-B7B6-D646965CEF0B}"/>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168" name="Straight Connector 167">
                        <a:extLst>
                          <a:ext uri="{FF2B5EF4-FFF2-40B4-BE49-F238E27FC236}">
                            <a16:creationId xmlns:a16="http://schemas.microsoft.com/office/drawing/2014/main" id="{8CEC720F-2FEB-FF4C-8F7F-D58C8A7518DB}"/>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169" name="Frame 168">
                        <a:extLst>
                          <a:ext uri="{FF2B5EF4-FFF2-40B4-BE49-F238E27FC236}">
                            <a16:creationId xmlns:a16="http://schemas.microsoft.com/office/drawing/2014/main" id="{501C8A18-E558-1140-80C5-12516D3A2A3E}"/>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55" name="Group 154">
                      <a:extLst>
                        <a:ext uri="{FF2B5EF4-FFF2-40B4-BE49-F238E27FC236}">
                          <a16:creationId xmlns:a16="http://schemas.microsoft.com/office/drawing/2014/main" id="{53EDEBE0-5103-3943-8B34-D8646D712403}"/>
                        </a:ext>
                      </a:extLst>
                    </p:cNvPr>
                    <p:cNvGrpSpPr/>
                    <p:nvPr/>
                  </p:nvGrpSpPr>
                  <p:grpSpPr>
                    <a:xfrm>
                      <a:off x="5513645" y="3761582"/>
                      <a:ext cx="488567" cy="351982"/>
                      <a:chOff x="737118" y="1884784"/>
                      <a:chExt cx="811764" cy="587828"/>
                    </a:xfrm>
                    <a:solidFill>
                      <a:schemeClr val="accent6"/>
                    </a:solidFill>
                  </p:grpSpPr>
                  <p:cxnSp>
                    <p:nvCxnSpPr>
                      <p:cNvPr id="164" name="Straight Connector 163">
                        <a:extLst>
                          <a:ext uri="{FF2B5EF4-FFF2-40B4-BE49-F238E27FC236}">
                            <a16:creationId xmlns:a16="http://schemas.microsoft.com/office/drawing/2014/main" id="{459D9B40-F912-564A-AA39-A675BC66A31C}"/>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165" name="Straight Connector 164">
                        <a:extLst>
                          <a:ext uri="{FF2B5EF4-FFF2-40B4-BE49-F238E27FC236}">
                            <a16:creationId xmlns:a16="http://schemas.microsoft.com/office/drawing/2014/main" id="{91ABFBCA-FB0E-1146-9DC3-D30ADB5F0458}"/>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166" name="Frame 165">
                        <a:extLst>
                          <a:ext uri="{FF2B5EF4-FFF2-40B4-BE49-F238E27FC236}">
                            <a16:creationId xmlns:a16="http://schemas.microsoft.com/office/drawing/2014/main" id="{D1F0AA02-424F-E046-A88B-94924A83CFFC}"/>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56" name="Group 155">
                      <a:extLst>
                        <a:ext uri="{FF2B5EF4-FFF2-40B4-BE49-F238E27FC236}">
                          <a16:creationId xmlns:a16="http://schemas.microsoft.com/office/drawing/2014/main" id="{4ECF0CBF-4B88-D147-89DB-5BD8ED78BBFE}"/>
                        </a:ext>
                      </a:extLst>
                    </p:cNvPr>
                    <p:cNvGrpSpPr/>
                    <p:nvPr/>
                  </p:nvGrpSpPr>
                  <p:grpSpPr>
                    <a:xfrm>
                      <a:off x="5575270" y="3889593"/>
                      <a:ext cx="488567" cy="351982"/>
                      <a:chOff x="737118" y="1884784"/>
                      <a:chExt cx="811764" cy="587828"/>
                    </a:xfrm>
                    <a:solidFill>
                      <a:schemeClr val="accent6"/>
                    </a:solidFill>
                  </p:grpSpPr>
                  <p:cxnSp>
                    <p:nvCxnSpPr>
                      <p:cNvPr id="161" name="Straight Connector 160">
                        <a:extLst>
                          <a:ext uri="{FF2B5EF4-FFF2-40B4-BE49-F238E27FC236}">
                            <a16:creationId xmlns:a16="http://schemas.microsoft.com/office/drawing/2014/main" id="{AEE7364D-A4AD-BD4A-9293-63102EB284B1}"/>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162" name="Straight Connector 161">
                        <a:extLst>
                          <a:ext uri="{FF2B5EF4-FFF2-40B4-BE49-F238E27FC236}">
                            <a16:creationId xmlns:a16="http://schemas.microsoft.com/office/drawing/2014/main" id="{58576D47-F855-3B44-B735-1BFF8400334C}"/>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163" name="Frame 162">
                        <a:extLst>
                          <a:ext uri="{FF2B5EF4-FFF2-40B4-BE49-F238E27FC236}">
                            <a16:creationId xmlns:a16="http://schemas.microsoft.com/office/drawing/2014/main" id="{E59CB734-2BA6-584D-926B-131C413C7FFE}"/>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57" name="Group 156">
                      <a:extLst>
                        <a:ext uri="{FF2B5EF4-FFF2-40B4-BE49-F238E27FC236}">
                          <a16:creationId xmlns:a16="http://schemas.microsoft.com/office/drawing/2014/main" id="{0C4381F4-83A8-1049-96DB-1DA05BE8605C}"/>
                        </a:ext>
                      </a:extLst>
                    </p:cNvPr>
                    <p:cNvGrpSpPr/>
                    <p:nvPr/>
                  </p:nvGrpSpPr>
                  <p:grpSpPr>
                    <a:xfrm>
                      <a:off x="5638688" y="4059773"/>
                      <a:ext cx="488567" cy="351982"/>
                      <a:chOff x="737118" y="1884784"/>
                      <a:chExt cx="811764" cy="587828"/>
                    </a:xfrm>
                    <a:solidFill>
                      <a:schemeClr val="accent6"/>
                    </a:solidFill>
                  </p:grpSpPr>
                  <p:cxnSp>
                    <p:nvCxnSpPr>
                      <p:cNvPr id="158" name="Straight Connector 157">
                        <a:extLst>
                          <a:ext uri="{FF2B5EF4-FFF2-40B4-BE49-F238E27FC236}">
                            <a16:creationId xmlns:a16="http://schemas.microsoft.com/office/drawing/2014/main" id="{1C101B15-FEE2-3D4E-98B8-33913D934815}"/>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159" name="Straight Connector 158">
                        <a:extLst>
                          <a:ext uri="{FF2B5EF4-FFF2-40B4-BE49-F238E27FC236}">
                            <a16:creationId xmlns:a16="http://schemas.microsoft.com/office/drawing/2014/main" id="{9C765F98-DAA2-9E4B-B5D4-CC6C486FA3F2}"/>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160" name="Frame 159">
                        <a:extLst>
                          <a:ext uri="{FF2B5EF4-FFF2-40B4-BE49-F238E27FC236}">
                            <a16:creationId xmlns:a16="http://schemas.microsoft.com/office/drawing/2014/main" id="{03B331A5-7276-604E-B0EA-4D750D9AA980}"/>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sp>
                <p:nvSpPr>
                  <p:cNvPr id="153" name="TextBox 152">
                    <a:extLst>
                      <a:ext uri="{FF2B5EF4-FFF2-40B4-BE49-F238E27FC236}">
                        <a16:creationId xmlns:a16="http://schemas.microsoft.com/office/drawing/2014/main" id="{124569D3-A130-0648-A32B-1867D096A6A7}"/>
                      </a:ext>
                    </a:extLst>
                  </p:cNvPr>
                  <p:cNvSpPr txBox="1"/>
                  <p:nvPr/>
                </p:nvSpPr>
                <p:spPr>
                  <a:xfrm>
                    <a:off x="3540339" y="3728285"/>
                    <a:ext cx="659155" cy="369332"/>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da-DK">
                        <a:solidFill>
                          <a:schemeClr val="bg1"/>
                        </a:solidFill>
                      </a:rPr>
                      <a:t>64%</a:t>
                    </a:r>
                  </a:p>
                </p:txBody>
              </p:sp>
            </p:grpSp>
            <p:grpSp>
              <p:nvGrpSpPr>
                <p:cNvPr id="114" name="Group 113">
                  <a:extLst>
                    <a:ext uri="{FF2B5EF4-FFF2-40B4-BE49-F238E27FC236}">
                      <a16:creationId xmlns:a16="http://schemas.microsoft.com/office/drawing/2014/main" id="{DBAC12A2-6791-E147-A568-E613A3C9B8FE}"/>
                    </a:ext>
                  </a:extLst>
                </p:cNvPr>
                <p:cNvGrpSpPr/>
                <p:nvPr/>
              </p:nvGrpSpPr>
              <p:grpSpPr>
                <a:xfrm>
                  <a:off x="4415964" y="2837902"/>
                  <a:ext cx="674127" cy="1226894"/>
                  <a:chOff x="3532853" y="2870723"/>
                  <a:chExt cx="674127" cy="1226894"/>
                </a:xfrm>
              </p:grpSpPr>
              <p:grpSp>
                <p:nvGrpSpPr>
                  <p:cNvPr id="134" name="Group 133">
                    <a:extLst>
                      <a:ext uri="{FF2B5EF4-FFF2-40B4-BE49-F238E27FC236}">
                        <a16:creationId xmlns:a16="http://schemas.microsoft.com/office/drawing/2014/main" id="{D6E68DDC-4BEE-4940-8777-2E120B228B68}"/>
                      </a:ext>
                    </a:extLst>
                  </p:cNvPr>
                  <p:cNvGrpSpPr/>
                  <p:nvPr/>
                </p:nvGrpSpPr>
                <p:grpSpPr>
                  <a:xfrm>
                    <a:off x="3532853" y="2870723"/>
                    <a:ext cx="674127" cy="772373"/>
                    <a:chOff x="5453128" y="3639382"/>
                    <a:chExt cx="674127" cy="772373"/>
                  </a:xfrm>
                </p:grpSpPr>
                <p:grpSp>
                  <p:nvGrpSpPr>
                    <p:cNvPr id="136" name="Group 135">
                      <a:extLst>
                        <a:ext uri="{FF2B5EF4-FFF2-40B4-BE49-F238E27FC236}">
                          <a16:creationId xmlns:a16="http://schemas.microsoft.com/office/drawing/2014/main" id="{B4238D9D-0C3A-D340-A5E5-8B5D92CA6DBB}"/>
                        </a:ext>
                      </a:extLst>
                    </p:cNvPr>
                    <p:cNvGrpSpPr/>
                    <p:nvPr/>
                  </p:nvGrpSpPr>
                  <p:grpSpPr>
                    <a:xfrm>
                      <a:off x="5453128" y="3639382"/>
                      <a:ext cx="488567" cy="351982"/>
                      <a:chOff x="737118" y="1884784"/>
                      <a:chExt cx="811764" cy="587828"/>
                    </a:xfrm>
                    <a:solidFill>
                      <a:schemeClr val="accent6"/>
                    </a:solidFill>
                  </p:grpSpPr>
                  <p:cxnSp>
                    <p:nvCxnSpPr>
                      <p:cNvPr id="149" name="Straight Connector 148">
                        <a:extLst>
                          <a:ext uri="{FF2B5EF4-FFF2-40B4-BE49-F238E27FC236}">
                            <a16:creationId xmlns:a16="http://schemas.microsoft.com/office/drawing/2014/main" id="{0E9618B7-6231-B84D-94C2-596C6FBDFCB7}"/>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150" name="Straight Connector 149">
                        <a:extLst>
                          <a:ext uri="{FF2B5EF4-FFF2-40B4-BE49-F238E27FC236}">
                            <a16:creationId xmlns:a16="http://schemas.microsoft.com/office/drawing/2014/main" id="{3BD593D5-3DA8-8144-8A08-1CA8319732BE}"/>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51" name="Frame 150">
                        <a:extLst>
                          <a:ext uri="{FF2B5EF4-FFF2-40B4-BE49-F238E27FC236}">
                            <a16:creationId xmlns:a16="http://schemas.microsoft.com/office/drawing/2014/main" id="{80C7F601-339A-E641-BAAD-62773942A963}"/>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37" name="Group 136">
                      <a:extLst>
                        <a:ext uri="{FF2B5EF4-FFF2-40B4-BE49-F238E27FC236}">
                          <a16:creationId xmlns:a16="http://schemas.microsoft.com/office/drawing/2014/main" id="{A5061CAC-3C23-2149-AA0F-787CF061B716}"/>
                        </a:ext>
                      </a:extLst>
                    </p:cNvPr>
                    <p:cNvGrpSpPr/>
                    <p:nvPr/>
                  </p:nvGrpSpPr>
                  <p:grpSpPr>
                    <a:xfrm>
                      <a:off x="5513645" y="3761582"/>
                      <a:ext cx="488567" cy="351982"/>
                      <a:chOff x="737118" y="1884784"/>
                      <a:chExt cx="811764" cy="587828"/>
                    </a:xfrm>
                    <a:solidFill>
                      <a:schemeClr val="accent6"/>
                    </a:solidFill>
                  </p:grpSpPr>
                  <p:cxnSp>
                    <p:nvCxnSpPr>
                      <p:cNvPr id="146" name="Straight Connector 145">
                        <a:extLst>
                          <a:ext uri="{FF2B5EF4-FFF2-40B4-BE49-F238E27FC236}">
                            <a16:creationId xmlns:a16="http://schemas.microsoft.com/office/drawing/2014/main" id="{4D9A824E-C84D-8A4D-82A3-5DE91319B88E}"/>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147" name="Straight Connector 146">
                        <a:extLst>
                          <a:ext uri="{FF2B5EF4-FFF2-40B4-BE49-F238E27FC236}">
                            <a16:creationId xmlns:a16="http://schemas.microsoft.com/office/drawing/2014/main" id="{4107BD55-6E23-BB40-8FAA-28485EBDA413}"/>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48" name="Frame 147">
                        <a:extLst>
                          <a:ext uri="{FF2B5EF4-FFF2-40B4-BE49-F238E27FC236}">
                            <a16:creationId xmlns:a16="http://schemas.microsoft.com/office/drawing/2014/main" id="{9D9A8BF5-D2FE-EC4C-95C5-F026B1C6F41C}"/>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38" name="Group 137">
                      <a:extLst>
                        <a:ext uri="{FF2B5EF4-FFF2-40B4-BE49-F238E27FC236}">
                          <a16:creationId xmlns:a16="http://schemas.microsoft.com/office/drawing/2014/main" id="{4F129543-F328-8B43-83BD-F595427B7BAB}"/>
                        </a:ext>
                      </a:extLst>
                    </p:cNvPr>
                    <p:cNvGrpSpPr/>
                    <p:nvPr/>
                  </p:nvGrpSpPr>
                  <p:grpSpPr>
                    <a:xfrm>
                      <a:off x="5575270" y="3889593"/>
                      <a:ext cx="488567" cy="351982"/>
                      <a:chOff x="737118" y="1884784"/>
                      <a:chExt cx="811764" cy="587828"/>
                    </a:xfrm>
                    <a:solidFill>
                      <a:schemeClr val="accent6"/>
                    </a:solidFill>
                  </p:grpSpPr>
                  <p:cxnSp>
                    <p:nvCxnSpPr>
                      <p:cNvPr id="143" name="Straight Connector 142">
                        <a:extLst>
                          <a:ext uri="{FF2B5EF4-FFF2-40B4-BE49-F238E27FC236}">
                            <a16:creationId xmlns:a16="http://schemas.microsoft.com/office/drawing/2014/main" id="{9EB4DEA4-621E-124C-8CA5-6976F66A30FA}"/>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144" name="Straight Connector 143">
                        <a:extLst>
                          <a:ext uri="{FF2B5EF4-FFF2-40B4-BE49-F238E27FC236}">
                            <a16:creationId xmlns:a16="http://schemas.microsoft.com/office/drawing/2014/main" id="{A2CEA12D-E733-4C4D-803C-BA3E0830EAC9}"/>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45" name="Frame 144">
                        <a:extLst>
                          <a:ext uri="{FF2B5EF4-FFF2-40B4-BE49-F238E27FC236}">
                            <a16:creationId xmlns:a16="http://schemas.microsoft.com/office/drawing/2014/main" id="{9283FE74-75E3-F44A-B685-93F94B10A1ED}"/>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39" name="Group 138">
                      <a:extLst>
                        <a:ext uri="{FF2B5EF4-FFF2-40B4-BE49-F238E27FC236}">
                          <a16:creationId xmlns:a16="http://schemas.microsoft.com/office/drawing/2014/main" id="{6863A91C-D3DA-2E44-B6EF-481619112968}"/>
                        </a:ext>
                      </a:extLst>
                    </p:cNvPr>
                    <p:cNvGrpSpPr/>
                    <p:nvPr/>
                  </p:nvGrpSpPr>
                  <p:grpSpPr>
                    <a:xfrm>
                      <a:off x="5638688" y="4059773"/>
                      <a:ext cx="488567" cy="351982"/>
                      <a:chOff x="737118" y="1884784"/>
                      <a:chExt cx="811764" cy="587828"/>
                    </a:xfrm>
                    <a:solidFill>
                      <a:schemeClr val="accent6"/>
                    </a:solidFill>
                  </p:grpSpPr>
                  <p:cxnSp>
                    <p:nvCxnSpPr>
                      <p:cNvPr id="140" name="Straight Connector 139">
                        <a:extLst>
                          <a:ext uri="{FF2B5EF4-FFF2-40B4-BE49-F238E27FC236}">
                            <a16:creationId xmlns:a16="http://schemas.microsoft.com/office/drawing/2014/main" id="{C896C2E2-6C53-354E-A994-5F97D217594D}"/>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141" name="Straight Connector 140">
                        <a:extLst>
                          <a:ext uri="{FF2B5EF4-FFF2-40B4-BE49-F238E27FC236}">
                            <a16:creationId xmlns:a16="http://schemas.microsoft.com/office/drawing/2014/main" id="{24C96758-58A9-2649-B910-4EAE106D5584}"/>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42" name="Frame 141">
                        <a:extLst>
                          <a:ext uri="{FF2B5EF4-FFF2-40B4-BE49-F238E27FC236}">
                            <a16:creationId xmlns:a16="http://schemas.microsoft.com/office/drawing/2014/main" id="{0F25DC93-D2D0-E24C-9669-D916F800034C}"/>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sp>
                <p:nvSpPr>
                  <p:cNvPr id="135" name="TextBox 134">
                    <a:extLst>
                      <a:ext uri="{FF2B5EF4-FFF2-40B4-BE49-F238E27FC236}">
                        <a16:creationId xmlns:a16="http://schemas.microsoft.com/office/drawing/2014/main" id="{B2127FC9-6298-BB40-9DFD-8D295FC8B821}"/>
                      </a:ext>
                    </a:extLst>
                  </p:cNvPr>
                  <p:cNvSpPr txBox="1"/>
                  <p:nvPr/>
                </p:nvSpPr>
                <p:spPr>
                  <a:xfrm>
                    <a:off x="3540339" y="3728285"/>
                    <a:ext cx="606256" cy="369332"/>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da-DK">
                        <a:solidFill>
                          <a:schemeClr val="bg1"/>
                        </a:solidFill>
                      </a:rPr>
                      <a:t>31%</a:t>
                    </a:r>
                  </a:p>
                </p:txBody>
              </p:sp>
            </p:grpSp>
            <p:grpSp>
              <p:nvGrpSpPr>
                <p:cNvPr id="115" name="Group 114">
                  <a:extLst>
                    <a:ext uri="{FF2B5EF4-FFF2-40B4-BE49-F238E27FC236}">
                      <a16:creationId xmlns:a16="http://schemas.microsoft.com/office/drawing/2014/main" id="{3402F57E-1CFC-C045-9214-D9126D971C9D}"/>
                    </a:ext>
                  </a:extLst>
                </p:cNvPr>
                <p:cNvGrpSpPr/>
                <p:nvPr/>
              </p:nvGrpSpPr>
              <p:grpSpPr>
                <a:xfrm>
                  <a:off x="5299074" y="2837902"/>
                  <a:ext cx="674127" cy="1226894"/>
                  <a:chOff x="3532853" y="2870723"/>
                  <a:chExt cx="674127" cy="1226894"/>
                </a:xfrm>
              </p:grpSpPr>
              <p:grpSp>
                <p:nvGrpSpPr>
                  <p:cNvPr id="116" name="Group 115">
                    <a:extLst>
                      <a:ext uri="{FF2B5EF4-FFF2-40B4-BE49-F238E27FC236}">
                        <a16:creationId xmlns:a16="http://schemas.microsoft.com/office/drawing/2014/main" id="{1E264736-8280-4443-A777-19513CB73A64}"/>
                      </a:ext>
                    </a:extLst>
                  </p:cNvPr>
                  <p:cNvGrpSpPr/>
                  <p:nvPr/>
                </p:nvGrpSpPr>
                <p:grpSpPr>
                  <a:xfrm>
                    <a:off x="3532853" y="2870723"/>
                    <a:ext cx="674127" cy="772373"/>
                    <a:chOff x="5453128" y="3639382"/>
                    <a:chExt cx="674127" cy="772373"/>
                  </a:xfrm>
                </p:grpSpPr>
                <p:grpSp>
                  <p:nvGrpSpPr>
                    <p:cNvPr id="118" name="Group 117">
                      <a:extLst>
                        <a:ext uri="{FF2B5EF4-FFF2-40B4-BE49-F238E27FC236}">
                          <a16:creationId xmlns:a16="http://schemas.microsoft.com/office/drawing/2014/main" id="{23A651CE-5897-0543-B575-87578D433FE7}"/>
                        </a:ext>
                      </a:extLst>
                    </p:cNvPr>
                    <p:cNvGrpSpPr/>
                    <p:nvPr/>
                  </p:nvGrpSpPr>
                  <p:grpSpPr>
                    <a:xfrm>
                      <a:off x="5453128" y="3639382"/>
                      <a:ext cx="488567" cy="351982"/>
                      <a:chOff x="737118" y="1884784"/>
                      <a:chExt cx="811764" cy="587828"/>
                    </a:xfrm>
                    <a:solidFill>
                      <a:schemeClr val="accent6"/>
                    </a:solidFill>
                  </p:grpSpPr>
                  <p:cxnSp>
                    <p:nvCxnSpPr>
                      <p:cNvPr id="131" name="Straight Connector 130">
                        <a:extLst>
                          <a:ext uri="{FF2B5EF4-FFF2-40B4-BE49-F238E27FC236}">
                            <a16:creationId xmlns:a16="http://schemas.microsoft.com/office/drawing/2014/main" id="{AA3CD8CA-08E3-1A46-85DB-EFAAB0BD1C7D}"/>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32" name="Straight Connector 131">
                        <a:extLst>
                          <a:ext uri="{FF2B5EF4-FFF2-40B4-BE49-F238E27FC236}">
                            <a16:creationId xmlns:a16="http://schemas.microsoft.com/office/drawing/2014/main" id="{B470FA2E-FF75-D84F-823D-8A294025540B}"/>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33" name="Frame 132">
                        <a:extLst>
                          <a:ext uri="{FF2B5EF4-FFF2-40B4-BE49-F238E27FC236}">
                            <a16:creationId xmlns:a16="http://schemas.microsoft.com/office/drawing/2014/main" id="{3EDBCADE-33E4-E747-8B0D-B2922661968F}"/>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19" name="Group 118">
                      <a:extLst>
                        <a:ext uri="{FF2B5EF4-FFF2-40B4-BE49-F238E27FC236}">
                          <a16:creationId xmlns:a16="http://schemas.microsoft.com/office/drawing/2014/main" id="{25DC684E-BEF8-5E41-83A5-DA1256737125}"/>
                        </a:ext>
                      </a:extLst>
                    </p:cNvPr>
                    <p:cNvGrpSpPr/>
                    <p:nvPr/>
                  </p:nvGrpSpPr>
                  <p:grpSpPr>
                    <a:xfrm>
                      <a:off x="5513645" y="3761582"/>
                      <a:ext cx="488567" cy="351982"/>
                      <a:chOff x="737118" y="1884784"/>
                      <a:chExt cx="811764" cy="587828"/>
                    </a:xfrm>
                    <a:solidFill>
                      <a:schemeClr val="accent6"/>
                    </a:solidFill>
                  </p:grpSpPr>
                  <p:cxnSp>
                    <p:nvCxnSpPr>
                      <p:cNvPr id="128" name="Straight Connector 127">
                        <a:extLst>
                          <a:ext uri="{FF2B5EF4-FFF2-40B4-BE49-F238E27FC236}">
                            <a16:creationId xmlns:a16="http://schemas.microsoft.com/office/drawing/2014/main" id="{C606067A-4252-234D-814E-B0EEB8669544}"/>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29" name="Straight Connector 128">
                        <a:extLst>
                          <a:ext uri="{FF2B5EF4-FFF2-40B4-BE49-F238E27FC236}">
                            <a16:creationId xmlns:a16="http://schemas.microsoft.com/office/drawing/2014/main" id="{94DEBEDB-5327-7144-89D4-AF773A349564}"/>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30" name="Frame 129">
                        <a:extLst>
                          <a:ext uri="{FF2B5EF4-FFF2-40B4-BE49-F238E27FC236}">
                            <a16:creationId xmlns:a16="http://schemas.microsoft.com/office/drawing/2014/main" id="{197ED22F-97B7-FF40-8096-B2095DA0E748}"/>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20" name="Group 119">
                      <a:extLst>
                        <a:ext uri="{FF2B5EF4-FFF2-40B4-BE49-F238E27FC236}">
                          <a16:creationId xmlns:a16="http://schemas.microsoft.com/office/drawing/2014/main" id="{10B18C5C-93E1-854C-A179-227581038150}"/>
                        </a:ext>
                      </a:extLst>
                    </p:cNvPr>
                    <p:cNvGrpSpPr/>
                    <p:nvPr/>
                  </p:nvGrpSpPr>
                  <p:grpSpPr>
                    <a:xfrm>
                      <a:off x="5575270" y="3889593"/>
                      <a:ext cx="488567" cy="351982"/>
                      <a:chOff x="737118" y="1884784"/>
                      <a:chExt cx="811764" cy="587828"/>
                    </a:xfrm>
                    <a:solidFill>
                      <a:schemeClr val="accent6"/>
                    </a:solidFill>
                  </p:grpSpPr>
                  <p:cxnSp>
                    <p:nvCxnSpPr>
                      <p:cNvPr id="125" name="Straight Connector 124">
                        <a:extLst>
                          <a:ext uri="{FF2B5EF4-FFF2-40B4-BE49-F238E27FC236}">
                            <a16:creationId xmlns:a16="http://schemas.microsoft.com/office/drawing/2014/main" id="{1D50E267-44B7-094E-9573-19B5E53FE1B5}"/>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26" name="Straight Connector 125">
                        <a:extLst>
                          <a:ext uri="{FF2B5EF4-FFF2-40B4-BE49-F238E27FC236}">
                            <a16:creationId xmlns:a16="http://schemas.microsoft.com/office/drawing/2014/main" id="{84D0A194-348B-9D48-8367-B1FFE9C57A90}"/>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27" name="Frame 126">
                        <a:extLst>
                          <a:ext uri="{FF2B5EF4-FFF2-40B4-BE49-F238E27FC236}">
                            <a16:creationId xmlns:a16="http://schemas.microsoft.com/office/drawing/2014/main" id="{81576D94-EEE1-BF44-B473-FE62561B3A92}"/>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nvGrpSpPr>
                    <p:cNvPr id="121" name="Group 120">
                      <a:extLst>
                        <a:ext uri="{FF2B5EF4-FFF2-40B4-BE49-F238E27FC236}">
                          <a16:creationId xmlns:a16="http://schemas.microsoft.com/office/drawing/2014/main" id="{678FBF55-F201-1846-AA6E-D378D3FC1271}"/>
                        </a:ext>
                      </a:extLst>
                    </p:cNvPr>
                    <p:cNvGrpSpPr/>
                    <p:nvPr/>
                  </p:nvGrpSpPr>
                  <p:grpSpPr>
                    <a:xfrm>
                      <a:off x="5638688" y="4059773"/>
                      <a:ext cx="488567" cy="351982"/>
                      <a:chOff x="737118" y="1884784"/>
                      <a:chExt cx="811764" cy="587828"/>
                    </a:xfrm>
                    <a:solidFill>
                      <a:schemeClr val="accent6"/>
                    </a:solidFill>
                  </p:grpSpPr>
                  <p:cxnSp>
                    <p:nvCxnSpPr>
                      <p:cNvPr id="122" name="Straight Connector 121">
                        <a:extLst>
                          <a:ext uri="{FF2B5EF4-FFF2-40B4-BE49-F238E27FC236}">
                            <a16:creationId xmlns:a16="http://schemas.microsoft.com/office/drawing/2014/main" id="{A1477DD7-9320-9540-906E-D589CDFD6AF7}"/>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23" name="Straight Connector 122">
                        <a:extLst>
                          <a:ext uri="{FF2B5EF4-FFF2-40B4-BE49-F238E27FC236}">
                            <a16:creationId xmlns:a16="http://schemas.microsoft.com/office/drawing/2014/main" id="{887B7EA6-ADB8-1F48-B8C4-D257F2747CF1}"/>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24" name="Frame 123">
                        <a:extLst>
                          <a:ext uri="{FF2B5EF4-FFF2-40B4-BE49-F238E27FC236}">
                            <a16:creationId xmlns:a16="http://schemas.microsoft.com/office/drawing/2014/main" id="{BBE7E755-5963-4942-A5E3-2FECAB2C32B5}"/>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700"/>
                          </a:lnSpc>
                        </a:pPr>
                        <a:endParaRPr lang="da-DK">
                          <a:ln w="0"/>
                          <a:solidFill>
                            <a:schemeClr val="accent1"/>
                          </a:solidFill>
                          <a:effectLst>
                            <a:outerShdw blurRad="38100" dist="25400" dir="5400000" algn="ctr" rotWithShape="0">
                              <a:srgbClr val="6E747A">
                                <a:alpha val="43000"/>
                              </a:srgbClr>
                            </a:outerShdw>
                          </a:effectLst>
                          <a:latin typeface="Exo 2 Light" charset="0"/>
                          <a:ea typeface="Exo 2 Light" charset="0"/>
                          <a:cs typeface="Exo 2 Light" charset="0"/>
                        </a:endParaRPr>
                      </a:p>
                    </p:txBody>
                  </p:sp>
                </p:grpSp>
              </p:grpSp>
              <p:sp>
                <p:nvSpPr>
                  <p:cNvPr id="117" name="TextBox 116">
                    <a:extLst>
                      <a:ext uri="{FF2B5EF4-FFF2-40B4-BE49-F238E27FC236}">
                        <a16:creationId xmlns:a16="http://schemas.microsoft.com/office/drawing/2014/main" id="{0A0C0ABE-5159-0B48-8119-756FDD29A111}"/>
                      </a:ext>
                    </a:extLst>
                  </p:cNvPr>
                  <p:cNvSpPr txBox="1"/>
                  <p:nvPr/>
                </p:nvSpPr>
                <p:spPr>
                  <a:xfrm>
                    <a:off x="3540339" y="3728285"/>
                    <a:ext cx="595035" cy="369332"/>
                  </a:xfrm>
                  <a:prstGeom prst="rect">
                    <a:avLst/>
                  </a:prstGeom>
                  <a:no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da-DK">
                        <a:solidFill>
                          <a:schemeClr val="bg1"/>
                        </a:solidFill>
                      </a:rPr>
                      <a:t>17%</a:t>
                    </a:r>
                  </a:p>
                </p:txBody>
              </p:sp>
            </p:grpSp>
          </p:grpSp>
          <p:sp>
            <p:nvSpPr>
              <p:cNvPr id="110" name="TextBox 109">
                <a:extLst>
                  <a:ext uri="{FF2B5EF4-FFF2-40B4-BE49-F238E27FC236}">
                    <a16:creationId xmlns:a16="http://schemas.microsoft.com/office/drawing/2014/main" id="{81B9EDF7-9D9E-0641-B5F9-2962E574BEC3}"/>
                  </a:ext>
                </a:extLst>
              </p:cNvPr>
              <p:cNvSpPr txBox="1"/>
              <p:nvPr/>
            </p:nvSpPr>
            <p:spPr>
              <a:xfrm>
                <a:off x="3231986" y="2405773"/>
                <a:ext cx="638316" cy="307777"/>
              </a:xfrm>
              <a:prstGeom prst="rect">
                <a:avLst/>
              </a:prstGeom>
              <a:noFill/>
            </p:spPr>
            <p:txBody>
              <a:bodyPr wrap="none" rtlCol="0">
                <a:spAutoFit/>
              </a:bodyPr>
              <a:lstStyle/>
              <a:p>
                <a:r>
                  <a:rPr lang="da-DK" sz="1400">
                    <a:solidFill>
                      <a:schemeClr val="bg1"/>
                    </a:solidFill>
                  </a:rPr>
                  <a:t>Emne</a:t>
                </a:r>
              </a:p>
            </p:txBody>
          </p:sp>
          <p:sp>
            <p:nvSpPr>
              <p:cNvPr id="111" name="TextBox 110">
                <a:extLst>
                  <a:ext uri="{FF2B5EF4-FFF2-40B4-BE49-F238E27FC236}">
                    <a16:creationId xmlns:a16="http://schemas.microsoft.com/office/drawing/2014/main" id="{9199D7C6-63DD-2147-91A6-3F68BA4EBD15}"/>
                  </a:ext>
                </a:extLst>
              </p:cNvPr>
              <p:cNvSpPr txBox="1"/>
              <p:nvPr/>
            </p:nvSpPr>
            <p:spPr>
              <a:xfrm>
                <a:off x="4127880" y="2405773"/>
                <a:ext cx="638316" cy="307777"/>
              </a:xfrm>
              <a:prstGeom prst="rect">
                <a:avLst/>
              </a:prstGeom>
              <a:noFill/>
            </p:spPr>
            <p:txBody>
              <a:bodyPr wrap="none" rtlCol="0">
                <a:spAutoFit/>
              </a:bodyPr>
              <a:lstStyle/>
              <a:p>
                <a:r>
                  <a:rPr lang="da-DK" sz="1400">
                    <a:solidFill>
                      <a:schemeClr val="bg1"/>
                    </a:solidFill>
                  </a:rPr>
                  <a:t>Emne</a:t>
                </a:r>
              </a:p>
            </p:txBody>
          </p:sp>
          <p:sp>
            <p:nvSpPr>
              <p:cNvPr id="112" name="TextBox 111">
                <a:extLst>
                  <a:ext uri="{FF2B5EF4-FFF2-40B4-BE49-F238E27FC236}">
                    <a16:creationId xmlns:a16="http://schemas.microsoft.com/office/drawing/2014/main" id="{4A013960-D803-7C44-8E32-ED12F4B62F21}"/>
                  </a:ext>
                </a:extLst>
              </p:cNvPr>
              <p:cNvSpPr txBox="1"/>
              <p:nvPr/>
            </p:nvSpPr>
            <p:spPr>
              <a:xfrm>
                <a:off x="5023773" y="2405773"/>
                <a:ext cx="638316" cy="307777"/>
              </a:xfrm>
              <a:prstGeom prst="rect">
                <a:avLst/>
              </a:prstGeom>
              <a:noFill/>
            </p:spPr>
            <p:txBody>
              <a:bodyPr wrap="none" rtlCol="0">
                <a:spAutoFit/>
              </a:bodyPr>
              <a:lstStyle/>
              <a:p>
                <a:r>
                  <a:rPr lang="da-DK" sz="1400">
                    <a:solidFill>
                      <a:schemeClr val="bg1"/>
                    </a:solidFill>
                  </a:rPr>
                  <a:t>Emne</a:t>
                </a:r>
              </a:p>
            </p:txBody>
          </p:sp>
        </p:grpSp>
        <p:sp>
          <p:nvSpPr>
            <p:cNvPr id="30" name="TextBox 29">
              <a:extLst>
                <a:ext uri="{FF2B5EF4-FFF2-40B4-BE49-F238E27FC236}">
                  <a16:creationId xmlns:a16="http://schemas.microsoft.com/office/drawing/2014/main" id="{0708A350-EA41-6C4B-8373-9BAD064A3913}"/>
                </a:ext>
              </a:extLst>
            </p:cNvPr>
            <p:cNvSpPr txBox="1"/>
            <p:nvPr/>
          </p:nvSpPr>
          <p:spPr>
            <a:xfrm>
              <a:off x="6592204" y="1917517"/>
              <a:ext cx="1675459" cy="461665"/>
            </a:xfrm>
            <a:prstGeom prst="rect">
              <a:avLst/>
            </a:prstGeom>
            <a:noFill/>
          </p:spPr>
          <p:txBody>
            <a:bodyPr wrap="none" rtlCol="0">
              <a:spAutoFit/>
            </a:bodyPr>
            <a:lstStyle/>
            <a:p>
              <a:r>
                <a:rPr lang="da-DK" sz="2400">
                  <a:solidFill>
                    <a:schemeClr val="bg1"/>
                  </a:solidFill>
                </a:rPr>
                <a:t>Prædiktion</a:t>
              </a:r>
            </a:p>
          </p:txBody>
        </p:sp>
        <p:sp>
          <p:nvSpPr>
            <p:cNvPr id="31" name="TextBox 30">
              <a:extLst>
                <a:ext uri="{FF2B5EF4-FFF2-40B4-BE49-F238E27FC236}">
                  <a16:creationId xmlns:a16="http://schemas.microsoft.com/office/drawing/2014/main" id="{C4884CB1-1574-A948-A73C-D935C4D64C87}"/>
                </a:ext>
              </a:extLst>
            </p:cNvPr>
            <p:cNvSpPr txBox="1"/>
            <p:nvPr/>
          </p:nvSpPr>
          <p:spPr>
            <a:xfrm>
              <a:off x="9586772" y="1899956"/>
              <a:ext cx="1750800" cy="461665"/>
            </a:xfrm>
            <a:prstGeom prst="rect">
              <a:avLst/>
            </a:prstGeom>
            <a:noFill/>
          </p:spPr>
          <p:txBody>
            <a:bodyPr wrap="none" rtlCol="0">
              <a:spAutoFit/>
            </a:bodyPr>
            <a:lstStyle/>
            <a:p>
              <a:r>
                <a:rPr lang="da-DK" sz="2400">
                  <a:solidFill>
                    <a:schemeClr val="bg1"/>
                  </a:solidFill>
                </a:rPr>
                <a:t>Produktion </a:t>
              </a:r>
            </a:p>
          </p:txBody>
        </p:sp>
        <p:grpSp>
          <p:nvGrpSpPr>
            <p:cNvPr id="32" name="Group 31">
              <a:extLst>
                <a:ext uri="{FF2B5EF4-FFF2-40B4-BE49-F238E27FC236}">
                  <a16:creationId xmlns:a16="http://schemas.microsoft.com/office/drawing/2014/main" id="{F8C0E3FE-C058-5048-A478-61B6DFBE5E4D}"/>
                </a:ext>
              </a:extLst>
            </p:cNvPr>
            <p:cNvGrpSpPr/>
            <p:nvPr/>
          </p:nvGrpSpPr>
          <p:grpSpPr>
            <a:xfrm>
              <a:off x="315568" y="2984721"/>
              <a:ext cx="1275267" cy="1530044"/>
              <a:chOff x="163168" y="2832321"/>
              <a:chExt cx="1275267" cy="1530044"/>
            </a:xfrm>
          </p:grpSpPr>
          <p:grpSp>
            <p:nvGrpSpPr>
              <p:cNvPr id="81" name="Group 80">
                <a:extLst>
                  <a:ext uri="{FF2B5EF4-FFF2-40B4-BE49-F238E27FC236}">
                    <a16:creationId xmlns:a16="http://schemas.microsoft.com/office/drawing/2014/main" id="{5F1AD04E-2F2D-AD4A-85BB-ECA344A6C2FE}"/>
                  </a:ext>
                </a:extLst>
              </p:cNvPr>
              <p:cNvGrpSpPr/>
              <p:nvPr/>
            </p:nvGrpSpPr>
            <p:grpSpPr>
              <a:xfrm rot="20324806">
                <a:off x="526423" y="2832321"/>
                <a:ext cx="488567" cy="351982"/>
                <a:chOff x="737118" y="1884784"/>
                <a:chExt cx="811764" cy="587828"/>
              </a:xfrm>
              <a:solidFill>
                <a:schemeClr val="accent6"/>
              </a:solidFill>
            </p:grpSpPr>
            <p:cxnSp>
              <p:nvCxnSpPr>
                <p:cNvPr id="106" name="Straight Connector 105">
                  <a:extLst>
                    <a:ext uri="{FF2B5EF4-FFF2-40B4-BE49-F238E27FC236}">
                      <a16:creationId xmlns:a16="http://schemas.microsoft.com/office/drawing/2014/main" id="{573998B8-B7F1-6742-A30C-5E6F84FFB931}"/>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107" name="Straight Connector 106">
                  <a:extLst>
                    <a:ext uri="{FF2B5EF4-FFF2-40B4-BE49-F238E27FC236}">
                      <a16:creationId xmlns:a16="http://schemas.microsoft.com/office/drawing/2014/main" id="{E2FA1A4B-1A97-CC46-A8B8-EF9D63821ADF}"/>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108" name="Frame 107">
                  <a:extLst>
                    <a:ext uri="{FF2B5EF4-FFF2-40B4-BE49-F238E27FC236}">
                      <a16:creationId xmlns:a16="http://schemas.microsoft.com/office/drawing/2014/main" id="{F0CB639E-32B5-D042-B454-9709317AE9FD}"/>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2" name="Group 81">
                <a:extLst>
                  <a:ext uri="{FF2B5EF4-FFF2-40B4-BE49-F238E27FC236}">
                    <a16:creationId xmlns:a16="http://schemas.microsoft.com/office/drawing/2014/main" id="{7951D686-87B3-1442-A387-760890B996A4}"/>
                  </a:ext>
                </a:extLst>
              </p:cNvPr>
              <p:cNvGrpSpPr/>
              <p:nvPr/>
            </p:nvGrpSpPr>
            <p:grpSpPr>
              <a:xfrm rot="1647632">
                <a:off x="896018" y="3116281"/>
                <a:ext cx="488567" cy="351982"/>
                <a:chOff x="737118" y="1884784"/>
                <a:chExt cx="811764" cy="587828"/>
              </a:xfrm>
              <a:solidFill>
                <a:schemeClr val="accent6"/>
              </a:solidFill>
            </p:grpSpPr>
            <p:cxnSp>
              <p:nvCxnSpPr>
                <p:cNvPr id="103" name="Straight Connector 102">
                  <a:extLst>
                    <a:ext uri="{FF2B5EF4-FFF2-40B4-BE49-F238E27FC236}">
                      <a16:creationId xmlns:a16="http://schemas.microsoft.com/office/drawing/2014/main" id="{D7EC34B5-8F5C-9C49-BD18-7A4F632613F6}"/>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104" name="Straight Connector 103">
                  <a:extLst>
                    <a:ext uri="{FF2B5EF4-FFF2-40B4-BE49-F238E27FC236}">
                      <a16:creationId xmlns:a16="http://schemas.microsoft.com/office/drawing/2014/main" id="{3F9163DA-D47A-3646-964E-8EF7A2F64644}"/>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05" name="Frame 104">
                  <a:extLst>
                    <a:ext uri="{FF2B5EF4-FFF2-40B4-BE49-F238E27FC236}">
                      <a16:creationId xmlns:a16="http://schemas.microsoft.com/office/drawing/2014/main" id="{DA388B6F-C51E-B443-BD64-38A56196E4F5}"/>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3" name="Group 82">
                <a:extLst>
                  <a:ext uri="{FF2B5EF4-FFF2-40B4-BE49-F238E27FC236}">
                    <a16:creationId xmlns:a16="http://schemas.microsoft.com/office/drawing/2014/main" id="{A832F92E-5D02-DB47-B76B-5E5183D2DC6D}"/>
                  </a:ext>
                </a:extLst>
              </p:cNvPr>
              <p:cNvGrpSpPr/>
              <p:nvPr/>
            </p:nvGrpSpPr>
            <p:grpSpPr>
              <a:xfrm rot="569658">
                <a:off x="500443" y="3607825"/>
                <a:ext cx="488567" cy="351982"/>
                <a:chOff x="737118" y="1884784"/>
                <a:chExt cx="811764" cy="587828"/>
              </a:xfrm>
              <a:solidFill>
                <a:schemeClr val="accent6"/>
              </a:solidFill>
            </p:grpSpPr>
            <p:cxnSp>
              <p:nvCxnSpPr>
                <p:cNvPr id="100" name="Straight Connector 99">
                  <a:extLst>
                    <a:ext uri="{FF2B5EF4-FFF2-40B4-BE49-F238E27FC236}">
                      <a16:creationId xmlns:a16="http://schemas.microsoft.com/office/drawing/2014/main" id="{1A6397A2-D433-854D-AE88-2F4220B0C9C5}"/>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01" name="Straight Connector 100">
                  <a:extLst>
                    <a:ext uri="{FF2B5EF4-FFF2-40B4-BE49-F238E27FC236}">
                      <a16:creationId xmlns:a16="http://schemas.microsoft.com/office/drawing/2014/main" id="{115BAA69-34DC-0041-94B2-4CC6EB2DCE62}"/>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102" name="Frame 101">
                  <a:extLst>
                    <a:ext uri="{FF2B5EF4-FFF2-40B4-BE49-F238E27FC236}">
                      <a16:creationId xmlns:a16="http://schemas.microsoft.com/office/drawing/2014/main" id="{71522CCF-D93B-7843-B57D-6329C7F0D354}"/>
                    </a:ext>
                  </a:extLst>
                </p:cNvPr>
                <p:cNvSpPr/>
                <p:nvPr/>
              </p:nvSpPr>
              <p:spPr>
                <a:xfrm>
                  <a:off x="737118" y="1884784"/>
                  <a:ext cx="811764" cy="587828"/>
                </a:xfrm>
                <a:prstGeom prst="frame">
                  <a:avLst/>
                </a:prstGeom>
                <a:ln>
                  <a:solidFill>
                    <a:srgbClr val="E6E7E8"/>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4" name="Group 83">
                <a:extLst>
                  <a:ext uri="{FF2B5EF4-FFF2-40B4-BE49-F238E27FC236}">
                    <a16:creationId xmlns:a16="http://schemas.microsoft.com/office/drawing/2014/main" id="{0EACB365-EB9A-7B4E-A6BA-E2BE07527D96}"/>
                  </a:ext>
                </a:extLst>
              </p:cNvPr>
              <p:cNvGrpSpPr/>
              <p:nvPr/>
            </p:nvGrpSpPr>
            <p:grpSpPr>
              <a:xfrm>
                <a:off x="743618" y="4010383"/>
                <a:ext cx="488567" cy="351982"/>
                <a:chOff x="737118" y="1884784"/>
                <a:chExt cx="811764" cy="587828"/>
              </a:xfrm>
              <a:solidFill>
                <a:srgbClr val="C679C4"/>
              </a:solidFill>
            </p:grpSpPr>
            <p:cxnSp>
              <p:nvCxnSpPr>
                <p:cNvPr id="97" name="Straight Connector 96">
                  <a:extLst>
                    <a:ext uri="{FF2B5EF4-FFF2-40B4-BE49-F238E27FC236}">
                      <a16:creationId xmlns:a16="http://schemas.microsoft.com/office/drawing/2014/main" id="{F27EF821-0934-6B49-BDF7-B38BF057D296}"/>
                    </a:ext>
                  </a:extLst>
                </p:cNvPr>
                <p:cNvCxnSpPr>
                  <a:cxnSpLocks/>
                </p:cNvCxnSpPr>
                <p:nvPr/>
              </p:nvCxnSpPr>
              <p:spPr>
                <a:xfrm>
                  <a:off x="737118" y="1920875"/>
                  <a:ext cx="405882" cy="257823"/>
                </a:xfrm>
                <a:prstGeom prst="lin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cxnSp>
            <p:cxnSp>
              <p:nvCxnSpPr>
                <p:cNvPr id="98" name="Straight Connector 97">
                  <a:extLst>
                    <a:ext uri="{FF2B5EF4-FFF2-40B4-BE49-F238E27FC236}">
                      <a16:creationId xmlns:a16="http://schemas.microsoft.com/office/drawing/2014/main" id="{58A41608-B16C-3344-A8ED-2637FE6BBE24}"/>
                    </a:ext>
                  </a:extLst>
                </p:cNvPr>
                <p:cNvCxnSpPr>
                  <a:cxnSpLocks/>
                </p:cNvCxnSpPr>
                <p:nvPr/>
              </p:nvCxnSpPr>
              <p:spPr>
                <a:xfrm flipV="1">
                  <a:off x="1143000" y="1920875"/>
                  <a:ext cx="405882" cy="257823"/>
                </a:xfrm>
                <a:prstGeom prst="lin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cxnSp>
            <p:sp>
              <p:nvSpPr>
                <p:cNvPr id="99" name="Frame 98">
                  <a:extLst>
                    <a:ext uri="{FF2B5EF4-FFF2-40B4-BE49-F238E27FC236}">
                      <a16:creationId xmlns:a16="http://schemas.microsoft.com/office/drawing/2014/main" id="{542A0437-1755-F44D-B8C3-4DF10C0DAB48}"/>
                    </a:ext>
                  </a:extLst>
                </p:cNvPr>
                <p:cNvSpPr/>
                <p:nvPr/>
              </p:nvSpPr>
              <p:spPr>
                <a:xfrm>
                  <a:off x="737118" y="1884784"/>
                  <a:ext cx="811764" cy="587828"/>
                </a:xfrm>
                <a:prstGeom prst="frame">
                  <a:avLst/>
                </a:prstGeom>
                <a:grpFill/>
                <a:ln>
                  <a:solidFill>
                    <a:srgbClr val="C679C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5" name="Group 84">
                <a:extLst>
                  <a:ext uri="{FF2B5EF4-FFF2-40B4-BE49-F238E27FC236}">
                    <a16:creationId xmlns:a16="http://schemas.microsoft.com/office/drawing/2014/main" id="{DFDD96D0-00AD-0141-A32B-6C107537BD08}"/>
                  </a:ext>
                </a:extLst>
              </p:cNvPr>
              <p:cNvGrpSpPr/>
              <p:nvPr/>
            </p:nvGrpSpPr>
            <p:grpSpPr>
              <a:xfrm rot="1897007">
                <a:off x="163168" y="3105475"/>
                <a:ext cx="488567" cy="351982"/>
                <a:chOff x="737118" y="1884784"/>
                <a:chExt cx="811764" cy="587828"/>
              </a:xfrm>
              <a:solidFill>
                <a:srgbClr val="3CAE60"/>
              </a:solidFill>
            </p:grpSpPr>
            <p:cxnSp>
              <p:nvCxnSpPr>
                <p:cNvPr id="94" name="Straight Connector 93">
                  <a:extLst>
                    <a:ext uri="{FF2B5EF4-FFF2-40B4-BE49-F238E27FC236}">
                      <a16:creationId xmlns:a16="http://schemas.microsoft.com/office/drawing/2014/main" id="{88F88BCF-73A8-464A-AF67-8BBC41B171AC}"/>
                    </a:ext>
                  </a:extLst>
                </p:cNvPr>
                <p:cNvCxnSpPr>
                  <a:cxnSpLocks/>
                </p:cNvCxnSpPr>
                <p:nvPr/>
              </p:nvCxnSpPr>
              <p:spPr>
                <a:xfrm>
                  <a:off x="737118" y="1920875"/>
                  <a:ext cx="405882" cy="257823"/>
                </a:xfrm>
                <a:prstGeom prst="line">
                  <a:avLst/>
                </a:prstGeom>
                <a:grp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cxnSp>
            <p:cxnSp>
              <p:nvCxnSpPr>
                <p:cNvPr id="95" name="Straight Connector 94">
                  <a:extLst>
                    <a:ext uri="{FF2B5EF4-FFF2-40B4-BE49-F238E27FC236}">
                      <a16:creationId xmlns:a16="http://schemas.microsoft.com/office/drawing/2014/main" id="{8C596EDD-E486-684F-A6F5-72ECDE47DE24}"/>
                    </a:ext>
                  </a:extLst>
                </p:cNvPr>
                <p:cNvCxnSpPr>
                  <a:cxnSpLocks/>
                </p:cNvCxnSpPr>
                <p:nvPr/>
              </p:nvCxnSpPr>
              <p:spPr>
                <a:xfrm flipV="1">
                  <a:off x="1143000" y="1920875"/>
                  <a:ext cx="405882" cy="257823"/>
                </a:xfrm>
                <a:prstGeom prst="line">
                  <a:avLst/>
                </a:prstGeom>
                <a:grp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cxnSp>
            <p:sp>
              <p:nvSpPr>
                <p:cNvPr id="96" name="Frame 95">
                  <a:extLst>
                    <a:ext uri="{FF2B5EF4-FFF2-40B4-BE49-F238E27FC236}">
                      <a16:creationId xmlns:a16="http://schemas.microsoft.com/office/drawing/2014/main" id="{1139C677-F09B-AC47-B3E5-161C518BF451}"/>
                    </a:ext>
                  </a:extLst>
                </p:cNvPr>
                <p:cNvSpPr/>
                <p:nvPr/>
              </p:nvSpPr>
              <p:spPr>
                <a:xfrm>
                  <a:off x="737118" y="1884784"/>
                  <a:ext cx="811764" cy="587828"/>
                </a:xfrm>
                <a:prstGeom prst="frame">
                  <a:avLst/>
                </a:prstGeom>
                <a:solidFill>
                  <a:srgbClr val="3CAE60"/>
                </a:solidFill>
                <a:ln>
                  <a:solidFill>
                    <a:srgbClr val="3CAE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6" name="Group 85">
                <a:extLst>
                  <a:ext uri="{FF2B5EF4-FFF2-40B4-BE49-F238E27FC236}">
                    <a16:creationId xmlns:a16="http://schemas.microsoft.com/office/drawing/2014/main" id="{E0F85F06-FDD2-AB49-8485-1DC247CBE3BB}"/>
                  </a:ext>
                </a:extLst>
              </p:cNvPr>
              <p:cNvGrpSpPr/>
              <p:nvPr/>
            </p:nvGrpSpPr>
            <p:grpSpPr>
              <a:xfrm rot="17803498">
                <a:off x="1018160" y="3647596"/>
                <a:ext cx="488567" cy="351982"/>
                <a:chOff x="737118" y="1884784"/>
                <a:chExt cx="811764" cy="587828"/>
              </a:xfrm>
              <a:solidFill>
                <a:srgbClr val="5146B9"/>
              </a:solidFill>
            </p:grpSpPr>
            <p:cxnSp>
              <p:nvCxnSpPr>
                <p:cNvPr id="91" name="Straight Connector 90">
                  <a:extLst>
                    <a:ext uri="{FF2B5EF4-FFF2-40B4-BE49-F238E27FC236}">
                      <a16:creationId xmlns:a16="http://schemas.microsoft.com/office/drawing/2014/main" id="{44E3B1D6-958B-5748-AF0C-13152B37F993}"/>
                    </a:ext>
                  </a:extLst>
                </p:cNvPr>
                <p:cNvCxnSpPr>
                  <a:cxnSpLocks/>
                </p:cNvCxnSpPr>
                <p:nvPr/>
              </p:nvCxnSpPr>
              <p:spPr>
                <a:xfrm>
                  <a:off x="737118" y="1920875"/>
                  <a:ext cx="405882" cy="257823"/>
                </a:xfrm>
                <a:prstGeom prst="line">
                  <a:avLst/>
                </a:prstGeom>
                <a:grp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cxnSp>
            <p:cxnSp>
              <p:nvCxnSpPr>
                <p:cNvPr id="92" name="Straight Connector 91">
                  <a:extLst>
                    <a:ext uri="{FF2B5EF4-FFF2-40B4-BE49-F238E27FC236}">
                      <a16:creationId xmlns:a16="http://schemas.microsoft.com/office/drawing/2014/main" id="{129FD430-B245-274B-86A4-44C5B29F9837}"/>
                    </a:ext>
                  </a:extLst>
                </p:cNvPr>
                <p:cNvCxnSpPr>
                  <a:cxnSpLocks/>
                </p:cNvCxnSpPr>
                <p:nvPr/>
              </p:nvCxnSpPr>
              <p:spPr>
                <a:xfrm flipV="1">
                  <a:off x="1143000" y="1920875"/>
                  <a:ext cx="405882" cy="257823"/>
                </a:xfrm>
                <a:prstGeom prst="line">
                  <a:avLst/>
                </a:prstGeom>
                <a:grp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cxnSp>
            <p:sp>
              <p:nvSpPr>
                <p:cNvPr id="93" name="Frame 92">
                  <a:extLst>
                    <a:ext uri="{FF2B5EF4-FFF2-40B4-BE49-F238E27FC236}">
                      <a16:creationId xmlns:a16="http://schemas.microsoft.com/office/drawing/2014/main" id="{553325F7-F58A-2B45-A384-7E9D413D4D50}"/>
                    </a:ext>
                  </a:extLst>
                </p:cNvPr>
                <p:cNvSpPr/>
                <p:nvPr/>
              </p:nvSpPr>
              <p:spPr>
                <a:xfrm>
                  <a:off x="737118" y="1884784"/>
                  <a:ext cx="811764" cy="587828"/>
                </a:xfrm>
                <a:prstGeom prst="frame">
                  <a:avLst/>
                </a:prstGeom>
                <a:solidFill>
                  <a:srgbClr val="5146B9"/>
                </a:solidFill>
                <a:ln>
                  <a:solidFill>
                    <a:srgbClr val="5146B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87" name="Group 86">
                <a:extLst>
                  <a:ext uri="{FF2B5EF4-FFF2-40B4-BE49-F238E27FC236}">
                    <a16:creationId xmlns:a16="http://schemas.microsoft.com/office/drawing/2014/main" id="{AD69AD6B-E1A6-E44A-B326-BD93C4B13571}"/>
                  </a:ext>
                </a:extLst>
              </p:cNvPr>
              <p:cNvGrpSpPr/>
              <p:nvPr/>
            </p:nvGrpSpPr>
            <p:grpSpPr>
              <a:xfrm rot="21115357">
                <a:off x="227078" y="3977805"/>
                <a:ext cx="488567" cy="351982"/>
                <a:chOff x="737118" y="1884784"/>
                <a:chExt cx="811764" cy="587828"/>
              </a:xfrm>
              <a:solidFill>
                <a:srgbClr val="B41F24"/>
              </a:solidFill>
            </p:grpSpPr>
            <p:cxnSp>
              <p:nvCxnSpPr>
                <p:cNvPr id="88" name="Straight Connector 87">
                  <a:extLst>
                    <a:ext uri="{FF2B5EF4-FFF2-40B4-BE49-F238E27FC236}">
                      <a16:creationId xmlns:a16="http://schemas.microsoft.com/office/drawing/2014/main" id="{80C76C86-24F7-C040-8C96-112B52952037}"/>
                    </a:ext>
                  </a:extLst>
                </p:cNvPr>
                <p:cNvCxnSpPr>
                  <a:cxnSpLocks/>
                </p:cNvCxnSpPr>
                <p:nvPr/>
              </p:nvCxnSpPr>
              <p:spPr>
                <a:xfrm>
                  <a:off x="737118" y="1920875"/>
                  <a:ext cx="405882" cy="257823"/>
                </a:xfrm>
                <a:prstGeom prst="line">
                  <a:avLst/>
                </a:prstGeom>
                <a:solidFill>
                  <a:srgbClr val="B41F24"/>
                </a:solid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cxnSp>
            <p:cxnSp>
              <p:nvCxnSpPr>
                <p:cNvPr id="89" name="Straight Connector 88">
                  <a:extLst>
                    <a:ext uri="{FF2B5EF4-FFF2-40B4-BE49-F238E27FC236}">
                      <a16:creationId xmlns:a16="http://schemas.microsoft.com/office/drawing/2014/main" id="{58F3CDB5-347E-3845-8F2F-71D4C8C816BD}"/>
                    </a:ext>
                  </a:extLst>
                </p:cNvPr>
                <p:cNvCxnSpPr>
                  <a:cxnSpLocks/>
                </p:cNvCxnSpPr>
                <p:nvPr/>
              </p:nvCxnSpPr>
              <p:spPr>
                <a:xfrm flipV="1">
                  <a:off x="1143000" y="1920875"/>
                  <a:ext cx="405882" cy="257823"/>
                </a:xfrm>
                <a:prstGeom prst="line">
                  <a:avLst/>
                </a:prstGeom>
                <a:solidFill>
                  <a:srgbClr val="B41F24"/>
                </a:solid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cxnSp>
            <p:sp>
              <p:nvSpPr>
                <p:cNvPr id="90" name="Frame 89">
                  <a:extLst>
                    <a:ext uri="{FF2B5EF4-FFF2-40B4-BE49-F238E27FC236}">
                      <a16:creationId xmlns:a16="http://schemas.microsoft.com/office/drawing/2014/main" id="{74A2C3A7-540E-E947-AB35-D2E60097DE78}"/>
                    </a:ext>
                  </a:extLst>
                </p:cNvPr>
                <p:cNvSpPr/>
                <p:nvPr/>
              </p:nvSpPr>
              <p:spPr>
                <a:xfrm>
                  <a:off x="737118" y="1884784"/>
                  <a:ext cx="811764" cy="587828"/>
                </a:xfrm>
                <a:prstGeom prst="frame">
                  <a:avLst/>
                </a:prstGeom>
                <a:solidFill>
                  <a:srgbClr val="B41F24"/>
                </a:solidFill>
                <a:ln>
                  <a:solidFill>
                    <a:srgbClr val="B41F2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sp>
          <p:nvSpPr>
            <p:cNvPr id="33" name="Freeform 32">
              <a:extLst>
                <a:ext uri="{FF2B5EF4-FFF2-40B4-BE49-F238E27FC236}">
                  <a16:creationId xmlns:a16="http://schemas.microsoft.com/office/drawing/2014/main" id="{E63EA354-0D30-AA4A-B002-A6353186A5DF}"/>
                </a:ext>
              </a:extLst>
            </p:cNvPr>
            <p:cNvSpPr/>
            <p:nvPr/>
          </p:nvSpPr>
          <p:spPr>
            <a:xfrm>
              <a:off x="7298250" y="3333080"/>
              <a:ext cx="570820" cy="574379"/>
            </a:xfrm>
            <a:custGeom>
              <a:avLst/>
              <a:gdLst>
                <a:gd name="connsiteX0" fmla="*/ 927980 w 1855961"/>
                <a:gd name="connsiteY0" fmla="*/ 305553 h 1867533"/>
                <a:gd name="connsiteX1" fmla="*/ 310236 w 1855961"/>
                <a:gd name="connsiteY1" fmla="*/ 933766 h 1867533"/>
                <a:gd name="connsiteX2" fmla="*/ 927980 w 1855961"/>
                <a:gd name="connsiteY2" fmla="*/ 1561979 h 1867533"/>
                <a:gd name="connsiteX3" fmla="*/ 1545724 w 1855961"/>
                <a:gd name="connsiteY3" fmla="*/ 933766 h 1867533"/>
                <a:gd name="connsiteX4" fmla="*/ 927980 w 1855961"/>
                <a:gd name="connsiteY4" fmla="*/ 305553 h 1867533"/>
                <a:gd name="connsiteX5" fmla="*/ 859387 w 1855961"/>
                <a:gd name="connsiteY5" fmla="*/ 0 h 1867533"/>
                <a:gd name="connsiteX6" fmla="*/ 980098 w 1855961"/>
                <a:gd name="connsiteY6" fmla="*/ 0 h 1867533"/>
                <a:gd name="connsiteX7" fmla="*/ 1010277 w 1855961"/>
                <a:gd name="connsiteY7" fmla="*/ 30179 h 1867533"/>
                <a:gd name="connsiteX8" fmla="*/ 1010277 w 1855961"/>
                <a:gd name="connsiteY8" fmla="*/ 41749 h 1867533"/>
                <a:gd name="connsiteX9" fmla="*/ 1010278 w 1855961"/>
                <a:gd name="connsiteY9" fmla="*/ 41752 h 1867533"/>
                <a:gd name="connsiteX10" fmla="*/ 1010278 w 1855961"/>
                <a:gd name="connsiteY10" fmla="*/ 149390 h 1867533"/>
                <a:gd name="connsiteX11" fmla="*/ 1075345 w 1855961"/>
                <a:gd name="connsiteY11" fmla="*/ 156131 h 1867533"/>
                <a:gd name="connsiteX12" fmla="*/ 1203699 w 1855961"/>
                <a:gd name="connsiteY12" fmla="*/ 195308 h 1867533"/>
                <a:gd name="connsiteX13" fmla="*/ 1231865 w 1855961"/>
                <a:gd name="connsiteY13" fmla="*/ 209681 h 1867533"/>
                <a:gd name="connsiteX14" fmla="*/ 1290236 w 1855961"/>
                <a:gd name="connsiteY14" fmla="*/ 108580 h 1867533"/>
                <a:gd name="connsiteX15" fmla="*/ 1331461 w 1855961"/>
                <a:gd name="connsiteY15" fmla="*/ 97534 h 1867533"/>
                <a:gd name="connsiteX16" fmla="*/ 1436000 w 1855961"/>
                <a:gd name="connsiteY16" fmla="*/ 157890 h 1867533"/>
                <a:gd name="connsiteX17" fmla="*/ 1450061 w 1855961"/>
                <a:gd name="connsiteY17" fmla="*/ 176215 h 1867533"/>
                <a:gd name="connsiteX18" fmla="*/ 1448761 w 1855961"/>
                <a:gd name="connsiteY18" fmla="*/ 186092 h 1867533"/>
                <a:gd name="connsiteX19" fmla="*/ 1450062 w 1855961"/>
                <a:gd name="connsiteY19" fmla="*/ 187788 h 1867533"/>
                <a:gd name="connsiteX20" fmla="*/ 1447047 w 1855961"/>
                <a:gd name="connsiteY20" fmla="*/ 210688 h 1867533"/>
                <a:gd name="connsiteX21" fmla="*/ 1391129 w 1855961"/>
                <a:gd name="connsiteY21" fmla="*/ 307541 h 1867533"/>
                <a:gd name="connsiteX22" fmla="*/ 1427350 w 1855961"/>
                <a:gd name="connsiteY22" fmla="*/ 334682 h 1867533"/>
                <a:gd name="connsiteX23" fmla="*/ 1538726 w 1855961"/>
                <a:gd name="connsiteY23" fmla="*/ 456915 h 1867533"/>
                <a:gd name="connsiteX24" fmla="*/ 1550243 w 1855961"/>
                <a:gd name="connsiteY24" fmla="*/ 474379 h 1867533"/>
                <a:gd name="connsiteX25" fmla="*/ 1651994 w 1855961"/>
                <a:gd name="connsiteY25" fmla="*/ 415633 h 1867533"/>
                <a:gd name="connsiteX26" fmla="*/ 1693219 w 1855961"/>
                <a:gd name="connsiteY26" fmla="*/ 426680 h 1867533"/>
                <a:gd name="connsiteX27" fmla="*/ 1753575 w 1855961"/>
                <a:gd name="connsiteY27" fmla="*/ 531219 h 1867533"/>
                <a:gd name="connsiteX28" fmla="*/ 1742528 w 1855961"/>
                <a:gd name="connsiteY28" fmla="*/ 572444 h 1867533"/>
                <a:gd name="connsiteX29" fmla="*/ 1636177 w 1855961"/>
                <a:gd name="connsiteY29" fmla="*/ 633846 h 1867533"/>
                <a:gd name="connsiteX30" fmla="*/ 1654340 w 1855961"/>
                <a:gd name="connsiteY30" fmla="*/ 680156 h 1867533"/>
                <a:gd name="connsiteX31" fmla="*/ 1685256 w 1855961"/>
                <a:gd name="connsiteY31" fmla="*/ 805886 h 1867533"/>
                <a:gd name="connsiteX32" fmla="*/ 1689933 w 1855961"/>
                <a:gd name="connsiteY32" fmla="*/ 863979 h 1867533"/>
                <a:gd name="connsiteX33" fmla="*/ 1825782 w 1855961"/>
                <a:gd name="connsiteY33" fmla="*/ 863979 h 1867533"/>
                <a:gd name="connsiteX34" fmla="*/ 1855961 w 1855961"/>
                <a:gd name="connsiteY34" fmla="*/ 894158 h 1867533"/>
                <a:gd name="connsiteX35" fmla="*/ 1855961 w 1855961"/>
                <a:gd name="connsiteY35" fmla="*/ 1014869 h 1867533"/>
                <a:gd name="connsiteX36" fmla="*/ 1825782 w 1855961"/>
                <a:gd name="connsiteY36" fmla="*/ 1045048 h 1867533"/>
                <a:gd name="connsiteX37" fmla="*/ 1686811 w 1855961"/>
                <a:gd name="connsiteY37" fmla="*/ 1045048 h 1867533"/>
                <a:gd name="connsiteX38" fmla="*/ 1683805 w 1855961"/>
                <a:gd name="connsiteY38" fmla="*/ 1080051 h 1867533"/>
                <a:gd name="connsiteX39" fmla="*/ 1654340 w 1855961"/>
                <a:gd name="connsiteY39" fmla="*/ 1197161 h 1867533"/>
                <a:gd name="connsiteX40" fmla="*/ 1635240 w 1855961"/>
                <a:gd name="connsiteY40" fmla="*/ 1243014 h 1867533"/>
                <a:gd name="connsiteX41" fmla="*/ 1741241 w 1855961"/>
                <a:gd name="connsiteY41" fmla="*/ 1304703 h 1867533"/>
                <a:gd name="connsiteX42" fmla="*/ 1752145 w 1855961"/>
                <a:gd name="connsiteY42" fmla="*/ 1345966 h 1867533"/>
                <a:gd name="connsiteX43" fmla="*/ 1691428 w 1855961"/>
                <a:gd name="connsiteY43" fmla="*/ 1450296 h 1867533"/>
                <a:gd name="connsiteX44" fmla="*/ 1650165 w 1855961"/>
                <a:gd name="connsiteY44" fmla="*/ 1461199 h 1867533"/>
                <a:gd name="connsiteX45" fmla="*/ 1550637 w 1855961"/>
                <a:gd name="connsiteY45" fmla="*/ 1403277 h 1867533"/>
                <a:gd name="connsiteX46" fmla="*/ 1548460 w 1855961"/>
                <a:gd name="connsiteY46" fmla="*/ 1406900 h 1867533"/>
                <a:gd name="connsiteX47" fmla="*/ 1474850 w 1855961"/>
                <a:gd name="connsiteY47" fmla="*/ 1496647 h 1867533"/>
                <a:gd name="connsiteX48" fmla="*/ 1391328 w 1855961"/>
                <a:gd name="connsiteY48" fmla="*/ 1572576 h 1867533"/>
                <a:gd name="connsiteX49" fmla="*/ 1444513 w 1855961"/>
                <a:gd name="connsiteY49" fmla="*/ 1665435 h 1867533"/>
                <a:gd name="connsiteX50" fmla="*/ 1433325 w 1855961"/>
                <a:gd name="connsiteY50" fmla="*/ 1706622 h 1867533"/>
                <a:gd name="connsiteX51" fmla="*/ 1328578 w 1855961"/>
                <a:gd name="connsiteY51" fmla="*/ 1766616 h 1867533"/>
                <a:gd name="connsiteX52" fmla="*/ 1287391 w 1855961"/>
                <a:gd name="connsiteY52" fmla="*/ 1755428 h 1867533"/>
                <a:gd name="connsiteX53" fmla="*/ 1235965 w 1855961"/>
                <a:gd name="connsiteY53" fmla="*/ 1665640 h 1867533"/>
                <a:gd name="connsiteX54" fmla="*/ 1188176 w 1855961"/>
                <a:gd name="connsiteY54" fmla="*/ 1688102 h 1867533"/>
                <a:gd name="connsiteX55" fmla="*/ 1075345 w 1855961"/>
                <a:gd name="connsiteY55" fmla="*/ 1721185 h 1867533"/>
                <a:gd name="connsiteX56" fmla="*/ 1010278 w 1855961"/>
                <a:gd name="connsiteY56" fmla="*/ 1727926 h 1867533"/>
                <a:gd name="connsiteX57" fmla="*/ 1010278 w 1855961"/>
                <a:gd name="connsiteY57" fmla="*/ 1837354 h 1867533"/>
                <a:gd name="connsiteX58" fmla="*/ 980099 w 1855961"/>
                <a:gd name="connsiteY58" fmla="*/ 1867533 h 1867533"/>
                <a:gd name="connsiteX59" fmla="*/ 859388 w 1855961"/>
                <a:gd name="connsiteY59" fmla="*/ 1867533 h 1867533"/>
                <a:gd name="connsiteX60" fmla="*/ 829209 w 1855961"/>
                <a:gd name="connsiteY60" fmla="*/ 1837354 h 1867533"/>
                <a:gd name="connsiteX61" fmla="*/ 829209 w 1855961"/>
                <a:gd name="connsiteY61" fmla="*/ 1825784 h 1867533"/>
                <a:gd name="connsiteX62" fmla="*/ 829208 w 1855961"/>
                <a:gd name="connsiteY62" fmla="*/ 1825781 h 1867533"/>
                <a:gd name="connsiteX63" fmla="*/ 829208 w 1855961"/>
                <a:gd name="connsiteY63" fmla="*/ 1728142 h 1867533"/>
                <a:gd name="connsiteX64" fmla="*/ 762063 w 1855961"/>
                <a:gd name="connsiteY64" fmla="*/ 1721185 h 1867533"/>
                <a:gd name="connsiteX65" fmla="*/ 633710 w 1855961"/>
                <a:gd name="connsiteY65" fmla="*/ 1682009 h 1867533"/>
                <a:gd name="connsiteX66" fmla="*/ 605802 w 1855961"/>
                <a:gd name="connsiteY66" fmla="*/ 1667767 h 1867533"/>
                <a:gd name="connsiteX67" fmla="*/ 549246 w 1855961"/>
                <a:gd name="connsiteY67" fmla="*/ 1765725 h 1867533"/>
                <a:gd name="connsiteX68" fmla="*/ 508021 w 1855961"/>
                <a:gd name="connsiteY68" fmla="*/ 1776771 h 1867533"/>
                <a:gd name="connsiteX69" fmla="*/ 403482 w 1855961"/>
                <a:gd name="connsiteY69" fmla="*/ 1716416 h 1867533"/>
                <a:gd name="connsiteX70" fmla="*/ 389421 w 1855961"/>
                <a:gd name="connsiteY70" fmla="*/ 1698091 h 1867533"/>
                <a:gd name="connsiteX71" fmla="*/ 390721 w 1855961"/>
                <a:gd name="connsiteY71" fmla="*/ 1688214 h 1867533"/>
                <a:gd name="connsiteX72" fmla="*/ 389420 w 1855961"/>
                <a:gd name="connsiteY72" fmla="*/ 1686518 h 1867533"/>
                <a:gd name="connsiteX73" fmla="*/ 392435 w 1855961"/>
                <a:gd name="connsiteY73" fmla="*/ 1663617 h 1867533"/>
                <a:gd name="connsiteX74" fmla="*/ 446513 w 1855961"/>
                <a:gd name="connsiteY74" fmla="*/ 1569951 h 1867533"/>
                <a:gd name="connsiteX75" fmla="*/ 410058 w 1855961"/>
                <a:gd name="connsiteY75" fmla="*/ 1542635 h 1867533"/>
                <a:gd name="connsiteX76" fmla="*/ 298682 w 1855961"/>
                <a:gd name="connsiteY76" fmla="*/ 1420401 h 1867533"/>
                <a:gd name="connsiteX77" fmla="*/ 291827 w 1855961"/>
                <a:gd name="connsiteY77" fmla="*/ 1410006 h 1867533"/>
                <a:gd name="connsiteX78" fmla="*/ 187491 w 1855961"/>
                <a:gd name="connsiteY78" fmla="*/ 1470245 h 1867533"/>
                <a:gd name="connsiteX79" fmla="*/ 146266 w 1855961"/>
                <a:gd name="connsiteY79" fmla="*/ 1459199 h 1867533"/>
                <a:gd name="connsiteX80" fmla="*/ 85910 w 1855961"/>
                <a:gd name="connsiteY80" fmla="*/ 1354660 h 1867533"/>
                <a:gd name="connsiteX81" fmla="*/ 96957 w 1855961"/>
                <a:gd name="connsiteY81" fmla="*/ 1313435 h 1867533"/>
                <a:gd name="connsiteX82" fmla="*/ 204353 w 1855961"/>
                <a:gd name="connsiteY82" fmla="*/ 1251430 h 1867533"/>
                <a:gd name="connsiteX83" fmla="*/ 183068 w 1855961"/>
                <a:gd name="connsiteY83" fmla="*/ 1197160 h 1867533"/>
                <a:gd name="connsiteX84" fmla="*/ 152152 w 1855961"/>
                <a:gd name="connsiteY84" fmla="*/ 1071430 h 1867533"/>
                <a:gd name="connsiteX85" fmla="*/ 150028 w 1855961"/>
                <a:gd name="connsiteY85" fmla="*/ 1045048 h 1867533"/>
                <a:gd name="connsiteX86" fmla="*/ 30179 w 1855961"/>
                <a:gd name="connsiteY86" fmla="*/ 1045048 h 1867533"/>
                <a:gd name="connsiteX87" fmla="*/ 0 w 1855961"/>
                <a:gd name="connsiteY87" fmla="*/ 1014869 h 1867533"/>
                <a:gd name="connsiteX88" fmla="*/ 0 w 1855961"/>
                <a:gd name="connsiteY88" fmla="*/ 894158 h 1867533"/>
                <a:gd name="connsiteX89" fmla="*/ 30179 w 1855961"/>
                <a:gd name="connsiteY89" fmla="*/ 863979 h 1867533"/>
                <a:gd name="connsiteX90" fmla="*/ 147875 w 1855961"/>
                <a:gd name="connsiteY90" fmla="*/ 863979 h 1867533"/>
                <a:gd name="connsiteX91" fmla="*/ 153603 w 1855961"/>
                <a:gd name="connsiteY91" fmla="*/ 797265 h 1867533"/>
                <a:gd name="connsiteX92" fmla="*/ 193008 w 1855961"/>
                <a:gd name="connsiteY92" fmla="*/ 652022 h 1867533"/>
                <a:gd name="connsiteX93" fmla="*/ 207644 w 1855961"/>
                <a:gd name="connsiteY93" fmla="*/ 621699 h 1867533"/>
                <a:gd name="connsiteX94" fmla="*/ 98240 w 1855961"/>
                <a:gd name="connsiteY94" fmla="*/ 558029 h 1867533"/>
                <a:gd name="connsiteX95" fmla="*/ 87336 w 1855961"/>
                <a:gd name="connsiteY95" fmla="*/ 516766 h 1867533"/>
                <a:gd name="connsiteX96" fmla="*/ 148053 w 1855961"/>
                <a:gd name="connsiteY96" fmla="*/ 412437 h 1867533"/>
                <a:gd name="connsiteX97" fmla="*/ 189316 w 1855961"/>
                <a:gd name="connsiteY97" fmla="*/ 401533 h 1867533"/>
                <a:gd name="connsiteX98" fmla="*/ 297311 w 1855961"/>
                <a:gd name="connsiteY98" fmla="*/ 464382 h 1867533"/>
                <a:gd name="connsiteX99" fmla="*/ 342985 w 1855961"/>
                <a:gd name="connsiteY99" fmla="*/ 402037 h 1867533"/>
                <a:gd name="connsiteX100" fmla="*/ 448077 w 1855961"/>
                <a:gd name="connsiteY100" fmla="*/ 302925 h 1867533"/>
                <a:gd name="connsiteX101" fmla="*/ 453420 w 1855961"/>
                <a:gd name="connsiteY101" fmla="*/ 299348 h 1867533"/>
                <a:gd name="connsiteX102" fmla="*/ 394970 w 1855961"/>
                <a:gd name="connsiteY102" fmla="*/ 197297 h 1867533"/>
                <a:gd name="connsiteX103" fmla="*/ 406158 w 1855961"/>
                <a:gd name="connsiteY103" fmla="*/ 156110 h 1867533"/>
                <a:gd name="connsiteX104" fmla="*/ 510905 w 1855961"/>
                <a:gd name="connsiteY104" fmla="*/ 96116 h 1867533"/>
                <a:gd name="connsiteX105" fmla="*/ 552092 w 1855961"/>
                <a:gd name="connsiteY105" fmla="*/ 107305 h 1867533"/>
                <a:gd name="connsiteX106" fmla="*/ 609659 w 1855961"/>
                <a:gd name="connsiteY106" fmla="*/ 207815 h 1867533"/>
                <a:gd name="connsiteX107" fmla="*/ 649232 w 1855961"/>
                <a:gd name="connsiteY107" fmla="*/ 189215 h 1867533"/>
                <a:gd name="connsiteX108" fmla="*/ 762063 w 1855961"/>
                <a:gd name="connsiteY108" fmla="*/ 156131 h 1867533"/>
                <a:gd name="connsiteX109" fmla="*/ 829208 w 1855961"/>
                <a:gd name="connsiteY109" fmla="*/ 149175 h 1867533"/>
                <a:gd name="connsiteX110" fmla="*/ 829208 w 1855961"/>
                <a:gd name="connsiteY110" fmla="*/ 30179 h 1867533"/>
                <a:gd name="connsiteX111" fmla="*/ 859387 w 1855961"/>
                <a:gd name="connsiteY111" fmla="*/ 0 h 18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855961" h="1867533">
                  <a:moveTo>
                    <a:pt x="927980" y="305553"/>
                  </a:moveTo>
                  <a:cubicBezTo>
                    <a:pt x="586809" y="305553"/>
                    <a:pt x="310236" y="586814"/>
                    <a:pt x="310236" y="933766"/>
                  </a:cubicBezTo>
                  <a:cubicBezTo>
                    <a:pt x="310236" y="1280718"/>
                    <a:pt x="586809" y="1561979"/>
                    <a:pt x="927980" y="1561979"/>
                  </a:cubicBezTo>
                  <a:cubicBezTo>
                    <a:pt x="1269151" y="1561979"/>
                    <a:pt x="1545724" y="1280718"/>
                    <a:pt x="1545724" y="933766"/>
                  </a:cubicBezTo>
                  <a:cubicBezTo>
                    <a:pt x="1545724" y="586814"/>
                    <a:pt x="1269151" y="305553"/>
                    <a:pt x="927980" y="305553"/>
                  </a:cubicBezTo>
                  <a:close/>
                  <a:moveTo>
                    <a:pt x="859387" y="0"/>
                  </a:moveTo>
                  <a:lnTo>
                    <a:pt x="980098" y="0"/>
                  </a:lnTo>
                  <a:cubicBezTo>
                    <a:pt x="996765" y="0"/>
                    <a:pt x="1010277" y="13512"/>
                    <a:pt x="1010277" y="30179"/>
                  </a:cubicBezTo>
                  <a:lnTo>
                    <a:pt x="1010277" y="41749"/>
                  </a:lnTo>
                  <a:lnTo>
                    <a:pt x="1010278" y="41752"/>
                  </a:lnTo>
                  <a:lnTo>
                    <a:pt x="1010278" y="149390"/>
                  </a:lnTo>
                  <a:lnTo>
                    <a:pt x="1075345" y="156131"/>
                  </a:lnTo>
                  <a:cubicBezTo>
                    <a:pt x="1119617" y="165441"/>
                    <a:pt x="1162518" y="178620"/>
                    <a:pt x="1203699" y="195308"/>
                  </a:cubicBezTo>
                  <a:lnTo>
                    <a:pt x="1231865" y="209681"/>
                  </a:lnTo>
                  <a:lnTo>
                    <a:pt x="1290236" y="108580"/>
                  </a:lnTo>
                  <a:cubicBezTo>
                    <a:pt x="1298569" y="94146"/>
                    <a:pt x="1317027" y="89200"/>
                    <a:pt x="1331461" y="97534"/>
                  </a:cubicBezTo>
                  <a:lnTo>
                    <a:pt x="1436000" y="157890"/>
                  </a:lnTo>
                  <a:cubicBezTo>
                    <a:pt x="1443217" y="162056"/>
                    <a:pt x="1448062" y="168754"/>
                    <a:pt x="1450061" y="176215"/>
                  </a:cubicBezTo>
                  <a:lnTo>
                    <a:pt x="1448761" y="186092"/>
                  </a:lnTo>
                  <a:lnTo>
                    <a:pt x="1450062" y="187788"/>
                  </a:lnTo>
                  <a:cubicBezTo>
                    <a:pt x="1452061" y="195248"/>
                    <a:pt x="1451214" y="203471"/>
                    <a:pt x="1447047" y="210688"/>
                  </a:cubicBezTo>
                  <a:lnTo>
                    <a:pt x="1391129" y="307541"/>
                  </a:lnTo>
                  <a:lnTo>
                    <a:pt x="1427350" y="334682"/>
                  </a:lnTo>
                  <a:cubicBezTo>
                    <a:pt x="1468481" y="371297"/>
                    <a:pt x="1505834" y="412274"/>
                    <a:pt x="1538726" y="456915"/>
                  </a:cubicBezTo>
                  <a:lnTo>
                    <a:pt x="1550243" y="474379"/>
                  </a:lnTo>
                  <a:lnTo>
                    <a:pt x="1651994" y="415633"/>
                  </a:lnTo>
                  <a:cubicBezTo>
                    <a:pt x="1666428" y="407300"/>
                    <a:pt x="1684886" y="412246"/>
                    <a:pt x="1693219" y="426680"/>
                  </a:cubicBezTo>
                  <a:lnTo>
                    <a:pt x="1753575" y="531219"/>
                  </a:lnTo>
                  <a:cubicBezTo>
                    <a:pt x="1761908" y="545653"/>
                    <a:pt x="1756962" y="564110"/>
                    <a:pt x="1742528" y="572444"/>
                  </a:cubicBezTo>
                  <a:lnTo>
                    <a:pt x="1636177" y="633846"/>
                  </a:lnTo>
                  <a:lnTo>
                    <a:pt x="1654340" y="680156"/>
                  </a:lnTo>
                  <a:cubicBezTo>
                    <a:pt x="1667825" y="720695"/>
                    <a:pt x="1678226" y="762704"/>
                    <a:pt x="1685256" y="805886"/>
                  </a:cubicBezTo>
                  <a:lnTo>
                    <a:pt x="1689933" y="863979"/>
                  </a:lnTo>
                  <a:lnTo>
                    <a:pt x="1825782" y="863979"/>
                  </a:lnTo>
                  <a:cubicBezTo>
                    <a:pt x="1842449" y="863979"/>
                    <a:pt x="1855961" y="877491"/>
                    <a:pt x="1855961" y="894158"/>
                  </a:cubicBezTo>
                  <a:lnTo>
                    <a:pt x="1855961" y="1014869"/>
                  </a:lnTo>
                  <a:cubicBezTo>
                    <a:pt x="1855961" y="1031536"/>
                    <a:pt x="1842449" y="1045048"/>
                    <a:pt x="1825782" y="1045048"/>
                  </a:cubicBezTo>
                  <a:lnTo>
                    <a:pt x="1686811" y="1045048"/>
                  </a:lnTo>
                  <a:lnTo>
                    <a:pt x="1683805" y="1080051"/>
                  </a:lnTo>
                  <a:cubicBezTo>
                    <a:pt x="1676826" y="1120207"/>
                    <a:pt x="1666926" y="1159324"/>
                    <a:pt x="1654340" y="1197161"/>
                  </a:cubicBezTo>
                  <a:lnTo>
                    <a:pt x="1635240" y="1243014"/>
                  </a:lnTo>
                  <a:lnTo>
                    <a:pt x="1741241" y="1304703"/>
                  </a:lnTo>
                  <a:cubicBezTo>
                    <a:pt x="1755646" y="1313086"/>
                    <a:pt x="1760528" y="1331561"/>
                    <a:pt x="1752145" y="1345966"/>
                  </a:cubicBezTo>
                  <a:lnTo>
                    <a:pt x="1691428" y="1450296"/>
                  </a:lnTo>
                  <a:cubicBezTo>
                    <a:pt x="1683045" y="1464701"/>
                    <a:pt x="1664570" y="1469583"/>
                    <a:pt x="1650165" y="1461199"/>
                  </a:cubicBezTo>
                  <a:lnTo>
                    <a:pt x="1550637" y="1403277"/>
                  </a:lnTo>
                  <a:lnTo>
                    <a:pt x="1548460" y="1406900"/>
                  </a:lnTo>
                  <a:cubicBezTo>
                    <a:pt x="1526064" y="1438656"/>
                    <a:pt x="1501449" y="1468652"/>
                    <a:pt x="1474850" y="1496647"/>
                  </a:cubicBezTo>
                  <a:lnTo>
                    <a:pt x="1391328" y="1572576"/>
                  </a:lnTo>
                  <a:lnTo>
                    <a:pt x="1444513" y="1665435"/>
                  </a:lnTo>
                  <a:cubicBezTo>
                    <a:pt x="1452797" y="1679898"/>
                    <a:pt x="1447788" y="1698339"/>
                    <a:pt x="1433325" y="1706622"/>
                  </a:cubicBezTo>
                  <a:lnTo>
                    <a:pt x="1328578" y="1766616"/>
                  </a:lnTo>
                  <a:cubicBezTo>
                    <a:pt x="1314115" y="1774900"/>
                    <a:pt x="1295675" y="1769890"/>
                    <a:pt x="1287391" y="1755428"/>
                  </a:cubicBezTo>
                  <a:lnTo>
                    <a:pt x="1235965" y="1665640"/>
                  </a:lnTo>
                  <a:lnTo>
                    <a:pt x="1188176" y="1688102"/>
                  </a:lnTo>
                  <a:cubicBezTo>
                    <a:pt x="1151771" y="1701931"/>
                    <a:pt x="1114083" y="1713039"/>
                    <a:pt x="1075345" y="1721185"/>
                  </a:cubicBezTo>
                  <a:lnTo>
                    <a:pt x="1010278" y="1727926"/>
                  </a:lnTo>
                  <a:lnTo>
                    <a:pt x="1010278" y="1837354"/>
                  </a:lnTo>
                  <a:cubicBezTo>
                    <a:pt x="1010278" y="1854021"/>
                    <a:pt x="996766" y="1867533"/>
                    <a:pt x="980099" y="1867533"/>
                  </a:cubicBezTo>
                  <a:lnTo>
                    <a:pt x="859388" y="1867533"/>
                  </a:lnTo>
                  <a:cubicBezTo>
                    <a:pt x="842721" y="1867533"/>
                    <a:pt x="829209" y="1854021"/>
                    <a:pt x="829209" y="1837354"/>
                  </a:cubicBezTo>
                  <a:lnTo>
                    <a:pt x="829209" y="1825784"/>
                  </a:lnTo>
                  <a:lnTo>
                    <a:pt x="829208" y="1825781"/>
                  </a:lnTo>
                  <a:lnTo>
                    <a:pt x="829208" y="1728142"/>
                  </a:lnTo>
                  <a:lnTo>
                    <a:pt x="762063" y="1721185"/>
                  </a:lnTo>
                  <a:cubicBezTo>
                    <a:pt x="717791" y="1711875"/>
                    <a:pt x="674890" y="1698697"/>
                    <a:pt x="633710" y="1682009"/>
                  </a:cubicBezTo>
                  <a:lnTo>
                    <a:pt x="605802" y="1667767"/>
                  </a:lnTo>
                  <a:lnTo>
                    <a:pt x="549246" y="1765725"/>
                  </a:lnTo>
                  <a:cubicBezTo>
                    <a:pt x="540913" y="1780159"/>
                    <a:pt x="522455" y="1785105"/>
                    <a:pt x="508021" y="1776771"/>
                  </a:cubicBezTo>
                  <a:lnTo>
                    <a:pt x="403482" y="1716416"/>
                  </a:lnTo>
                  <a:cubicBezTo>
                    <a:pt x="396265" y="1712249"/>
                    <a:pt x="391420" y="1705551"/>
                    <a:pt x="389421" y="1698091"/>
                  </a:cubicBezTo>
                  <a:lnTo>
                    <a:pt x="390721" y="1688214"/>
                  </a:lnTo>
                  <a:lnTo>
                    <a:pt x="389420" y="1686518"/>
                  </a:lnTo>
                  <a:cubicBezTo>
                    <a:pt x="387421" y="1679057"/>
                    <a:pt x="388268" y="1670834"/>
                    <a:pt x="392435" y="1663617"/>
                  </a:cubicBezTo>
                  <a:lnTo>
                    <a:pt x="446513" y="1569951"/>
                  </a:lnTo>
                  <a:lnTo>
                    <a:pt x="410058" y="1542635"/>
                  </a:lnTo>
                  <a:cubicBezTo>
                    <a:pt x="368927" y="1506020"/>
                    <a:pt x="331575" y="1465042"/>
                    <a:pt x="298682" y="1420401"/>
                  </a:cubicBezTo>
                  <a:lnTo>
                    <a:pt x="291827" y="1410006"/>
                  </a:lnTo>
                  <a:lnTo>
                    <a:pt x="187491" y="1470245"/>
                  </a:lnTo>
                  <a:cubicBezTo>
                    <a:pt x="173057" y="1478578"/>
                    <a:pt x="154600" y="1473633"/>
                    <a:pt x="146266" y="1459199"/>
                  </a:cubicBezTo>
                  <a:lnTo>
                    <a:pt x="85910" y="1354660"/>
                  </a:lnTo>
                  <a:cubicBezTo>
                    <a:pt x="77577" y="1340226"/>
                    <a:pt x="82523" y="1321768"/>
                    <a:pt x="96957" y="1313435"/>
                  </a:cubicBezTo>
                  <a:lnTo>
                    <a:pt x="204353" y="1251430"/>
                  </a:lnTo>
                  <a:lnTo>
                    <a:pt x="183068" y="1197160"/>
                  </a:lnTo>
                  <a:cubicBezTo>
                    <a:pt x="169583" y="1156621"/>
                    <a:pt x="159182" y="1114613"/>
                    <a:pt x="152152" y="1071430"/>
                  </a:cubicBezTo>
                  <a:lnTo>
                    <a:pt x="150028" y="1045048"/>
                  </a:lnTo>
                  <a:lnTo>
                    <a:pt x="30179" y="1045048"/>
                  </a:lnTo>
                  <a:cubicBezTo>
                    <a:pt x="13512" y="1045048"/>
                    <a:pt x="0" y="1031536"/>
                    <a:pt x="0" y="1014869"/>
                  </a:cubicBezTo>
                  <a:lnTo>
                    <a:pt x="0" y="894158"/>
                  </a:lnTo>
                  <a:cubicBezTo>
                    <a:pt x="0" y="877491"/>
                    <a:pt x="13512" y="863979"/>
                    <a:pt x="30179" y="863979"/>
                  </a:cubicBezTo>
                  <a:lnTo>
                    <a:pt x="147875" y="863979"/>
                  </a:lnTo>
                  <a:lnTo>
                    <a:pt x="153603" y="797265"/>
                  </a:lnTo>
                  <a:cubicBezTo>
                    <a:pt x="162328" y="747070"/>
                    <a:pt x="175615" y="698500"/>
                    <a:pt x="193008" y="652022"/>
                  </a:cubicBezTo>
                  <a:lnTo>
                    <a:pt x="207644" y="621699"/>
                  </a:lnTo>
                  <a:lnTo>
                    <a:pt x="98240" y="558029"/>
                  </a:lnTo>
                  <a:cubicBezTo>
                    <a:pt x="83835" y="549646"/>
                    <a:pt x="78953" y="531171"/>
                    <a:pt x="87336" y="516766"/>
                  </a:cubicBezTo>
                  <a:lnTo>
                    <a:pt x="148053" y="412437"/>
                  </a:lnTo>
                  <a:cubicBezTo>
                    <a:pt x="156436" y="398031"/>
                    <a:pt x="174911" y="393150"/>
                    <a:pt x="189316" y="401533"/>
                  </a:cubicBezTo>
                  <a:lnTo>
                    <a:pt x="297311" y="464382"/>
                  </a:lnTo>
                  <a:lnTo>
                    <a:pt x="342985" y="402037"/>
                  </a:lnTo>
                  <a:cubicBezTo>
                    <a:pt x="374975" y="365811"/>
                    <a:pt x="410158" y="332618"/>
                    <a:pt x="448077" y="302925"/>
                  </a:cubicBezTo>
                  <a:lnTo>
                    <a:pt x="453420" y="299348"/>
                  </a:lnTo>
                  <a:lnTo>
                    <a:pt x="394970" y="197297"/>
                  </a:lnTo>
                  <a:cubicBezTo>
                    <a:pt x="386686" y="182834"/>
                    <a:pt x="391696" y="164394"/>
                    <a:pt x="406158" y="156110"/>
                  </a:cubicBezTo>
                  <a:lnTo>
                    <a:pt x="510905" y="96116"/>
                  </a:lnTo>
                  <a:cubicBezTo>
                    <a:pt x="525368" y="87832"/>
                    <a:pt x="543809" y="92842"/>
                    <a:pt x="552092" y="107305"/>
                  </a:cubicBezTo>
                  <a:lnTo>
                    <a:pt x="609659" y="207815"/>
                  </a:lnTo>
                  <a:lnTo>
                    <a:pt x="649232" y="189215"/>
                  </a:lnTo>
                  <a:cubicBezTo>
                    <a:pt x="685637" y="175385"/>
                    <a:pt x="723325" y="164278"/>
                    <a:pt x="762063" y="156131"/>
                  </a:cubicBezTo>
                  <a:lnTo>
                    <a:pt x="829208" y="149175"/>
                  </a:lnTo>
                  <a:lnTo>
                    <a:pt x="829208" y="30179"/>
                  </a:lnTo>
                  <a:cubicBezTo>
                    <a:pt x="829208" y="13512"/>
                    <a:pt x="842720" y="0"/>
                    <a:pt x="85938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grpSp>
          <p:nvGrpSpPr>
            <p:cNvPr id="34" name="Group 33">
              <a:extLst>
                <a:ext uri="{FF2B5EF4-FFF2-40B4-BE49-F238E27FC236}">
                  <a16:creationId xmlns:a16="http://schemas.microsoft.com/office/drawing/2014/main" id="{572C6BC7-5E46-E24C-BAD4-54CE8DFA8457}"/>
                </a:ext>
              </a:extLst>
            </p:cNvPr>
            <p:cNvGrpSpPr/>
            <p:nvPr/>
          </p:nvGrpSpPr>
          <p:grpSpPr>
            <a:xfrm>
              <a:off x="7858036" y="2559661"/>
              <a:ext cx="1064745" cy="2123021"/>
              <a:chOff x="11619064" y="3062415"/>
              <a:chExt cx="847250" cy="1889721"/>
            </a:xfrm>
          </p:grpSpPr>
          <p:sp>
            <p:nvSpPr>
              <p:cNvPr id="75" name="TextBox 74">
                <a:extLst>
                  <a:ext uri="{FF2B5EF4-FFF2-40B4-BE49-F238E27FC236}">
                    <a16:creationId xmlns:a16="http://schemas.microsoft.com/office/drawing/2014/main" id="{3D5E5CAD-DB5B-774D-B8F4-129B76C0AFB3}"/>
                  </a:ext>
                </a:extLst>
              </p:cNvPr>
              <p:cNvSpPr txBox="1"/>
              <p:nvPr/>
            </p:nvSpPr>
            <p:spPr>
              <a:xfrm>
                <a:off x="11824021" y="3062415"/>
                <a:ext cx="642287" cy="273955"/>
              </a:xfrm>
              <a:prstGeom prst="rect">
                <a:avLst/>
              </a:prstGeom>
              <a:noFill/>
            </p:spPr>
            <p:txBody>
              <a:bodyPr wrap="square" rtlCol="0">
                <a:spAutoFit/>
              </a:bodyPr>
              <a:lstStyle/>
              <a:p>
                <a:r>
                  <a:rPr lang="da-DK" sz="1400">
                    <a:solidFill>
                      <a:schemeClr val="bg1"/>
                    </a:solidFill>
                  </a:rPr>
                  <a:t>Emne</a:t>
                </a:r>
              </a:p>
            </p:txBody>
          </p:sp>
          <p:sp>
            <p:nvSpPr>
              <p:cNvPr id="76" name="TextBox 75">
                <a:extLst>
                  <a:ext uri="{FF2B5EF4-FFF2-40B4-BE49-F238E27FC236}">
                    <a16:creationId xmlns:a16="http://schemas.microsoft.com/office/drawing/2014/main" id="{B546F7D1-7DE0-F34D-9FF3-171CFB8A247E}"/>
                  </a:ext>
                </a:extLst>
              </p:cNvPr>
              <p:cNvSpPr txBox="1"/>
              <p:nvPr/>
            </p:nvSpPr>
            <p:spPr>
              <a:xfrm>
                <a:off x="11824027" y="3870299"/>
                <a:ext cx="642287" cy="273955"/>
              </a:xfrm>
              <a:prstGeom prst="rect">
                <a:avLst/>
              </a:prstGeom>
              <a:noFill/>
            </p:spPr>
            <p:txBody>
              <a:bodyPr wrap="square" rtlCol="0">
                <a:spAutoFit/>
              </a:bodyPr>
              <a:lstStyle/>
              <a:p>
                <a:r>
                  <a:rPr lang="da-DK" sz="1400">
                    <a:solidFill>
                      <a:schemeClr val="bg1"/>
                    </a:solidFill>
                  </a:rPr>
                  <a:t>Emne</a:t>
                </a:r>
              </a:p>
            </p:txBody>
          </p:sp>
          <p:sp>
            <p:nvSpPr>
              <p:cNvPr id="77" name="TextBox 76">
                <a:extLst>
                  <a:ext uri="{FF2B5EF4-FFF2-40B4-BE49-F238E27FC236}">
                    <a16:creationId xmlns:a16="http://schemas.microsoft.com/office/drawing/2014/main" id="{7BAD5061-BAE1-6B44-8726-8E490F54B810}"/>
                  </a:ext>
                </a:extLst>
              </p:cNvPr>
              <p:cNvSpPr txBox="1"/>
              <p:nvPr/>
            </p:nvSpPr>
            <p:spPr>
              <a:xfrm>
                <a:off x="11824025" y="4678181"/>
                <a:ext cx="642287" cy="273955"/>
              </a:xfrm>
              <a:prstGeom prst="rect">
                <a:avLst/>
              </a:prstGeom>
              <a:noFill/>
            </p:spPr>
            <p:txBody>
              <a:bodyPr wrap="square" rtlCol="0">
                <a:spAutoFit/>
              </a:bodyPr>
              <a:lstStyle/>
              <a:p>
                <a:r>
                  <a:rPr lang="da-DK" sz="1400">
                    <a:solidFill>
                      <a:schemeClr val="bg1"/>
                    </a:solidFill>
                  </a:rPr>
                  <a:t>Emne</a:t>
                </a:r>
              </a:p>
            </p:txBody>
          </p:sp>
          <p:cxnSp>
            <p:nvCxnSpPr>
              <p:cNvPr id="78" name="Straight Arrow Connector 77">
                <a:extLst>
                  <a:ext uri="{FF2B5EF4-FFF2-40B4-BE49-F238E27FC236}">
                    <a16:creationId xmlns:a16="http://schemas.microsoft.com/office/drawing/2014/main" id="{D8F88958-8AAD-6E49-B5B9-BE0412F96290}"/>
                  </a:ext>
                </a:extLst>
              </p:cNvPr>
              <p:cNvCxnSpPr>
                <a:cxnSpLocks/>
              </p:cNvCxnSpPr>
              <p:nvPr/>
            </p:nvCxnSpPr>
            <p:spPr>
              <a:xfrm flipV="1">
                <a:off x="11619064" y="3370786"/>
                <a:ext cx="201869" cy="35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29B02F0-6BF1-4149-894B-2D54013FDFAF}"/>
                  </a:ext>
                </a:extLst>
              </p:cNvPr>
              <p:cNvCxnSpPr>
                <a:cxnSpLocks/>
              </p:cNvCxnSpPr>
              <p:nvPr/>
            </p:nvCxnSpPr>
            <p:spPr>
              <a:xfrm flipV="1">
                <a:off x="11672097" y="4020807"/>
                <a:ext cx="2023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DE63DB6-6D98-1F40-8F50-BF553C3BF4D1}"/>
                  </a:ext>
                </a:extLst>
              </p:cNvPr>
              <p:cNvCxnSpPr>
                <a:cxnSpLocks/>
              </p:cNvCxnSpPr>
              <p:nvPr/>
            </p:nvCxnSpPr>
            <p:spPr>
              <a:xfrm>
                <a:off x="11619085" y="4261301"/>
                <a:ext cx="181659" cy="41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6753663-6141-E844-8777-91C8719FB692}"/>
                </a:ext>
              </a:extLst>
            </p:cNvPr>
            <p:cNvGrpSpPr/>
            <p:nvPr/>
          </p:nvGrpSpPr>
          <p:grpSpPr>
            <a:xfrm>
              <a:off x="9153220" y="3081824"/>
              <a:ext cx="2950956" cy="1475578"/>
              <a:chOff x="9153223" y="3081824"/>
              <a:chExt cx="3067378" cy="1475578"/>
            </a:xfrm>
          </p:grpSpPr>
          <p:grpSp>
            <p:nvGrpSpPr>
              <p:cNvPr id="36" name="Group 35">
                <a:extLst>
                  <a:ext uri="{FF2B5EF4-FFF2-40B4-BE49-F238E27FC236}">
                    <a16:creationId xmlns:a16="http://schemas.microsoft.com/office/drawing/2014/main" id="{B42FDFD5-67F9-734A-8E37-463E447B9B48}"/>
                  </a:ext>
                </a:extLst>
              </p:cNvPr>
              <p:cNvGrpSpPr/>
              <p:nvPr/>
            </p:nvGrpSpPr>
            <p:grpSpPr>
              <a:xfrm>
                <a:off x="11584162" y="3081824"/>
                <a:ext cx="636439" cy="1475578"/>
                <a:chOff x="11640176" y="3062413"/>
                <a:chExt cx="826143" cy="1915403"/>
              </a:xfrm>
            </p:grpSpPr>
            <p:sp>
              <p:nvSpPr>
                <p:cNvPr id="69" name="TextBox 68">
                  <a:extLst>
                    <a:ext uri="{FF2B5EF4-FFF2-40B4-BE49-F238E27FC236}">
                      <a16:creationId xmlns:a16="http://schemas.microsoft.com/office/drawing/2014/main" id="{29E754AE-5F28-0E41-8368-9A32D399A727}"/>
                    </a:ext>
                  </a:extLst>
                </p:cNvPr>
                <p:cNvSpPr txBox="1"/>
                <p:nvPr/>
              </p:nvSpPr>
              <p:spPr>
                <a:xfrm>
                  <a:off x="11824032" y="3062413"/>
                  <a:ext cx="642287" cy="299636"/>
                </a:xfrm>
                <a:prstGeom prst="rect">
                  <a:avLst/>
                </a:prstGeom>
                <a:noFill/>
              </p:spPr>
              <p:txBody>
                <a:bodyPr wrap="square" rtlCol="0">
                  <a:spAutoFit/>
                </a:bodyPr>
                <a:lstStyle/>
                <a:p>
                  <a:r>
                    <a:rPr lang="da-DK" sz="900" b="1">
                      <a:solidFill>
                        <a:schemeClr val="bg1"/>
                      </a:solidFill>
                    </a:rPr>
                    <a:t>Emne</a:t>
                  </a:r>
                </a:p>
              </p:txBody>
            </p:sp>
            <p:sp>
              <p:nvSpPr>
                <p:cNvPr id="70" name="TextBox 69">
                  <a:extLst>
                    <a:ext uri="{FF2B5EF4-FFF2-40B4-BE49-F238E27FC236}">
                      <a16:creationId xmlns:a16="http://schemas.microsoft.com/office/drawing/2014/main" id="{994D2C1E-9F69-9F48-A27B-660426BA58F0}"/>
                    </a:ext>
                  </a:extLst>
                </p:cNvPr>
                <p:cNvSpPr txBox="1"/>
                <p:nvPr/>
              </p:nvSpPr>
              <p:spPr>
                <a:xfrm>
                  <a:off x="11824032" y="3870297"/>
                  <a:ext cx="642287" cy="299636"/>
                </a:xfrm>
                <a:prstGeom prst="rect">
                  <a:avLst/>
                </a:prstGeom>
                <a:noFill/>
              </p:spPr>
              <p:txBody>
                <a:bodyPr wrap="square" rtlCol="0">
                  <a:spAutoFit/>
                </a:bodyPr>
                <a:lstStyle/>
                <a:p>
                  <a:r>
                    <a:rPr lang="da-DK" sz="900" b="1">
                      <a:solidFill>
                        <a:schemeClr val="bg1"/>
                      </a:solidFill>
                    </a:rPr>
                    <a:t>Emne</a:t>
                  </a:r>
                </a:p>
              </p:txBody>
            </p:sp>
            <p:sp>
              <p:nvSpPr>
                <p:cNvPr id="71" name="TextBox 70">
                  <a:extLst>
                    <a:ext uri="{FF2B5EF4-FFF2-40B4-BE49-F238E27FC236}">
                      <a16:creationId xmlns:a16="http://schemas.microsoft.com/office/drawing/2014/main" id="{9E7D5C4C-B483-8C41-871E-ACBCC1E39C7D}"/>
                    </a:ext>
                  </a:extLst>
                </p:cNvPr>
                <p:cNvSpPr txBox="1"/>
                <p:nvPr/>
              </p:nvSpPr>
              <p:spPr>
                <a:xfrm>
                  <a:off x="11824032" y="4678180"/>
                  <a:ext cx="642287" cy="299636"/>
                </a:xfrm>
                <a:prstGeom prst="rect">
                  <a:avLst/>
                </a:prstGeom>
                <a:noFill/>
              </p:spPr>
              <p:txBody>
                <a:bodyPr wrap="square" rtlCol="0">
                  <a:spAutoFit/>
                </a:bodyPr>
                <a:lstStyle/>
                <a:p>
                  <a:r>
                    <a:rPr lang="da-DK" sz="900" b="1">
                      <a:solidFill>
                        <a:schemeClr val="bg1"/>
                      </a:solidFill>
                    </a:rPr>
                    <a:t>Emne</a:t>
                  </a:r>
                </a:p>
              </p:txBody>
            </p:sp>
            <p:cxnSp>
              <p:nvCxnSpPr>
                <p:cNvPr id="72" name="Straight Arrow Connector 71">
                  <a:extLst>
                    <a:ext uri="{FF2B5EF4-FFF2-40B4-BE49-F238E27FC236}">
                      <a16:creationId xmlns:a16="http://schemas.microsoft.com/office/drawing/2014/main" id="{18A65FA5-EC99-614C-BCB3-878C2517B502}"/>
                    </a:ext>
                  </a:extLst>
                </p:cNvPr>
                <p:cNvCxnSpPr>
                  <a:cxnSpLocks/>
                </p:cNvCxnSpPr>
                <p:nvPr/>
              </p:nvCxnSpPr>
              <p:spPr>
                <a:xfrm flipV="1">
                  <a:off x="11640176" y="3370785"/>
                  <a:ext cx="180778" cy="30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CE86346-2FC1-DD45-8C90-C889D5977CD9}"/>
                    </a:ext>
                  </a:extLst>
                </p:cNvPr>
                <p:cNvCxnSpPr>
                  <a:cxnSpLocks/>
                </p:cNvCxnSpPr>
                <p:nvPr/>
              </p:nvCxnSpPr>
              <p:spPr>
                <a:xfrm flipV="1">
                  <a:off x="11678836" y="4021432"/>
                  <a:ext cx="20238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8800ED7-6902-5C47-8D01-B5DA4C57A292}"/>
                    </a:ext>
                  </a:extLst>
                </p:cNvPr>
                <p:cNvCxnSpPr>
                  <a:cxnSpLocks/>
                </p:cNvCxnSpPr>
                <p:nvPr/>
              </p:nvCxnSpPr>
              <p:spPr>
                <a:xfrm>
                  <a:off x="11640176" y="4308765"/>
                  <a:ext cx="160568" cy="370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1F6864B-A317-CF48-981D-6FBBD9025B04}"/>
                  </a:ext>
                </a:extLst>
              </p:cNvPr>
              <p:cNvGrpSpPr/>
              <p:nvPr/>
            </p:nvGrpSpPr>
            <p:grpSpPr>
              <a:xfrm>
                <a:off x="9153223" y="3226535"/>
                <a:ext cx="2448483" cy="768772"/>
                <a:chOff x="9392958" y="3767582"/>
                <a:chExt cx="2448482" cy="768772"/>
              </a:xfrm>
            </p:grpSpPr>
            <p:grpSp>
              <p:nvGrpSpPr>
                <p:cNvPr id="39" name="Group 38">
                  <a:extLst>
                    <a:ext uri="{FF2B5EF4-FFF2-40B4-BE49-F238E27FC236}">
                      <a16:creationId xmlns:a16="http://schemas.microsoft.com/office/drawing/2014/main" id="{47D5779B-C065-D24A-B487-4D9B387273B9}"/>
                    </a:ext>
                  </a:extLst>
                </p:cNvPr>
                <p:cNvGrpSpPr/>
                <p:nvPr/>
              </p:nvGrpSpPr>
              <p:grpSpPr>
                <a:xfrm>
                  <a:off x="9449157" y="4100340"/>
                  <a:ext cx="2392283" cy="436014"/>
                  <a:chOff x="2127351" y="2718031"/>
                  <a:chExt cx="3682242" cy="671120"/>
                </a:xfrm>
              </p:grpSpPr>
              <p:sp>
                <p:nvSpPr>
                  <p:cNvPr id="64" name="Rounded Rectangle 63">
                    <a:extLst>
                      <a:ext uri="{FF2B5EF4-FFF2-40B4-BE49-F238E27FC236}">
                        <a16:creationId xmlns:a16="http://schemas.microsoft.com/office/drawing/2014/main" id="{C890E18D-5323-3341-943B-FD9F7DBB551B}"/>
                      </a:ext>
                    </a:extLst>
                  </p:cNvPr>
                  <p:cNvSpPr/>
                  <p:nvPr/>
                </p:nvSpPr>
                <p:spPr>
                  <a:xfrm>
                    <a:off x="2294414" y="2718032"/>
                    <a:ext cx="3515179" cy="671119"/>
                  </a:xfrm>
                  <a:prstGeom prst="roundRect">
                    <a:avLst>
                      <a:gd name="adj" fmla="val 5000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ts val="1700"/>
                      </a:lnSpc>
                    </a:pPr>
                    <a:endParaRPr lang="da-DK">
                      <a:latin typeface="Exo 2 Light" charset="0"/>
                      <a:ea typeface="Exo 2 Light" charset="0"/>
                      <a:cs typeface="Exo 2 Light" charset="0"/>
                    </a:endParaRPr>
                  </a:p>
                </p:txBody>
              </p:sp>
              <p:sp>
                <p:nvSpPr>
                  <p:cNvPr id="65" name="Freeform 64">
                    <a:extLst>
                      <a:ext uri="{FF2B5EF4-FFF2-40B4-BE49-F238E27FC236}">
                        <a16:creationId xmlns:a16="http://schemas.microsoft.com/office/drawing/2014/main" id="{7D1895CD-F225-414A-8F24-534AF8460090}"/>
                      </a:ext>
                    </a:extLst>
                  </p:cNvPr>
                  <p:cNvSpPr/>
                  <p:nvPr/>
                </p:nvSpPr>
                <p:spPr>
                  <a:xfrm>
                    <a:off x="5184396" y="2766401"/>
                    <a:ext cx="570820" cy="574379"/>
                  </a:xfrm>
                  <a:custGeom>
                    <a:avLst/>
                    <a:gdLst>
                      <a:gd name="connsiteX0" fmla="*/ 927980 w 1855961"/>
                      <a:gd name="connsiteY0" fmla="*/ 305553 h 1867533"/>
                      <a:gd name="connsiteX1" fmla="*/ 310236 w 1855961"/>
                      <a:gd name="connsiteY1" fmla="*/ 933766 h 1867533"/>
                      <a:gd name="connsiteX2" fmla="*/ 927980 w 1855961"/>
                      <a:gd name="connsiteY2" fmla="*/ 1561979 h 1867533"/>
                      <a:gd name="connsiteX3" fmla="*/ 1545724 w 1855961"/>
                      <a:gd name="connsiteY3" fmla="*/ 933766 h 1867533"/>
                      <a:gd name="connsiteX4" fmla="*/ 927980 w 1855961"/>
                      <a:gd name="connsiteY4" fmla="*/ 305553 h 1867533"/>
                      <a:gd name="connsiteX5" fmla="*/ 859387 w 1855961"/>
                      <a:gd name="connsiteY5" fmla="*/ 0 h 1867533"/>
                      <a:gd name="connsiteX6" fmla="*/ 980098 w 1855961"/>
                      <a:gd name="connsiteY6" fmla="*/ 0 h 1867533"/>
                      <a:gd name="connsiteX7" fmla="*/ 1010277 w 1855961"/>
                      <a:gd name="connsiteY7" fmla="*/ 30179 h 1867533"/>
                      <a:gd name="connsiteX8" fmla="*/ 1010277 w 1855961"/>
                      <a:gd name="connsiteY8" fmla="*/ 41749 h 1867533"/>
                      <a:gd name="connsiteX9" fmla="*/ 1010278 w 1855961"/>
                      <a:gd name="connsiteY9" fmla="*/ 41752 h 1867533"/>
                      <a:gd name="connsiteX10" fmla="*/ 1010278 w 1855961"/>
                      <a:gd name="connsiteY10" fmla="*/ 149390 h 1867533"/>
                      <a:gd name="connsiteX11" fmla="*/ 1075345 w 1855961"/>
                      <a:gd name="connsiteY11" fmla="*/ 156131 h 1867533"/>
                      <a:gd name="connsiteX12" fmla="*/ 1203699 w 1855961"/>
                      <a:gd name="connsiteY12" fmla="*/ 195308 h 1867533"/>
                      <a:gd name="connsiteX13" fmla="*/ 1231865 w 1855961"/>
                      <a:gd name="connsiteY13" fmla="*/ 209681 h 1867533"/>
                      <a:gd name="connsiteX14" fmla="*/ 1290236 w 1855961"/>
                      <a:gd name="connsiteY14" fmla="*/ 108580 h 1867533"/>
                      <a:gd name="connsiteX15" fmla="*/ 1331461 w 1855961"/>
                      <a:gd name="connsiteY15" fmla="*/ 97534 h 1867533"/>
                      <a:gd name="connsiteX16" fmla="*/ 1436000 w 1855961"/>
                      <a:gd name="connsiteY16" fmla="*/ 157890 h 1867533"/>
                      <a:gd name="connsiteX17" fmla="*/ 1450061 w 1855961"/>
                      <a:gd name="connsiteY17" fmla="*/ 176215 h 1867533"/>
                      <a:gd name="connsiteX18" fmla="*/ 1448761 w 1855961"/>
                      <a:gd name="connsiteY18" fmla="*/ 186092 h 1867533"/>
                      <a:gd name="connsiteX19" fmla="*/ 1450062 w 1855961"/>
                      <a:gd name="connsiteY19" fmla="*/ 187788 h 1867533"/>
                      <a:gd name="connsiteX20" fmla="*/ 1447047 w 1855961"/>
                      <a:gd name="connsiteY20" fmla="*/ 210688 h 1867533"/>
                      <a:gd name="connsiteX21" fmla="*/ 1391129 w 1855961"/>
                      <a:gd name="connsiteY21" fmla="*/ 307541 h 1867533"/>
                      <a:gd name="connsiteX22" fmla="*/ 1427350 w 1855961"/>
                      <a:gd name="connsiteY22" fmla="*/ 334682 h 1867533"/>
                      <a:gd name="connsiteX23" fmla="*/ 1538726 w 1855961"/>
                      <a:gd name="connsiteY23" fmla="*/ 456915 h 1867533"/>
                      <a:gd name="connsiteX24" fmla="*/ 1550243 w 1855961"/>
                      <a:gd name="connsiteY24" fmla="*/ 474379 h 1867533"/>
                      <a:gd name="connsiteX25" fmla="*/ 1651994 w 1855961"/>
                      <a:gd name="connsiteY25" fmla="*/ 415633 h 1867533"/>
                      <a:gd name="connsiteX26" fmla="*/ 1693219 w 1855961"/>
                      <a:gd name="connsiteY26" fmla="*/ 426680 h 1867533"/>
                      <a:gd name="connsiteX27" fmla="*/ 1753575 w 1855961"/>
                      <a:gd name="connsiteY27" fmla="*/ 531219 h 1867533"/>
                      <a:gd name="connsiteX28" fmla="*/ 1742528 w 1855961"/>
                      <a:gd name="connsiteY28" fmla="*/ 572444 h 1867533"/>
                      <a:gd name="connsiteX29" fmla="*/ 1636177 w 1855961"/>
                      <a:gd name="connsiteY29" fmla="*/ 633846 h 1867533"/>
                      <a:gd name="connsiteX30" fmla="*/ 1654340 w 1855961"/>
                      <a:gd name="connsiteY30" fmla="*/ 680156 h 1867533"/>
                      <a:gd name="connsiteX31" fmla="*/ 1685256 w 1855961"/>
                      <a:gd name="connsiteY31" fmla="*/ 805886 h 1867533"/>
                      <a:gd name="connsiteX32" fmla="*/ 1689933 w 1855961"/>
                      <a:gd name="connsiteY32" fmla="*/ 863979 h 1867533"/>
                      <a:gd name="connsiteX33" fmla="*/ 1825782 w 1855961"/>
                      <a:gd name="connsiteY33" fmla="*/ 863979 h 1867533"/>
                      <a:gd name="connsiteX34" fmla="*/ 1855961 w 1855961"/>
                      <a:gd name="connsiteY34" fmla="*/ 894158 h 1867533"/>
                      <a:gd name="connsiteX35" fmla="*/ 1855961 w 1855961"/>
                      <a:gd name="connsiteY35" fmla="*/ 1014869 h 1867533"/>
                      <a:gd name="connsiteX36" fmla="*/ 1825782 w 1855961"/>
                      <a:gd name="connsiteY36" fmla="*/ 1045048 h 1867533"/>
                      <a:gd name="connsiteX37" fmla="*/ 1686811 w 1855961"/>
                      <a:gd name="connsiteY37" fmla="*/ 1045048 h 1867533"/>
                      <a:gd name="connsiteX38" fmla="*/ 1683805 w 1855961"/>
                      <a:gd name="connsiteY38" fmla="*/ 1080051 h 1867533"/>
                      <a:gd name="connsiteX39" fmla="*/ 1654340 w 1855961"/>
                      <a:gd name="connsiteY39" fmla="*/ 1197161 h 1867533"/>
                      <a:gd name="connsiteX40" fmla="*/ 1635240 w 1855961"/>
                      <a:gd name="connsiteY40" fmla="*/ 1243014 h 1867533"/>
                      <a:gd name="connsiteX41" fmla="*/ 1741241 w 1855961"/>
                      <a:gd name="connsiteY41" fmla="*/ 1304703 h 1867533"/>
                      <a:gd name="connsiteX42" fmla="*/ 1752145 w 1855961"/>
                      <a:gd name="connsiteY42" fmla="*/ 1345966 h 1867533"/>
                      <a:gd name="connsiteX43" fmla="*/ 1691428 w 1855961"/>
                      <a:gd name="connsiteY43" fmla="*/ 1450296 h 1867533"/>
                      <a:gd name="connsiteX44" fmla="*/ 1650165 w 1855961"/>
                      <a:gd name="connsiteY44" fmla="*/ 1461199 h 1867533"/>
                      <a:gd name="connsiteX45" fmla="*/ 1550637 w 1855961"/>
                      <a:gd name="connsiteY45" fmla="*/ 1403277 h 1867533"/>
                      <a:gd name="connsiteX46" fmla="*/ 1548460 w 1855961"/>
                      <a:gd name="connsiteY46" fmla="*/ 1406900 h 1867533"/>
                      <a:gd name="connsiteX47" fmla="*/ 1474850 w 1855961"/>
                      <a:gd name="connsiteY47" fmla="*/ 1496647 h 1867533"/>
                      <a:gd name="connsiteX48" fmla="*/ 1391328 w 1855961"/>
                      <a:gd name="connsiteY48" fmla="*/ 1572576 h 1867533"/>
                      <a:gd name="connsiteX49" fmla="*/ 1444513 w 1855961"/>
                      <a:gd name="connsiteY49" fmla="*/ 1665435 h 1867533"/>
                      <a:gd name="connsiteX50" fmla="*/ 1433325 w 1855961"/>
                      <a:gd name="connsiteY50" fmla="*/ 1706622 h 1867533"/>
                      <a:gd name="connsiteX51" fmla="*/ 1328578 w 1855961"/>
                      <a:gd name="connsiteY51" fmla="*/ 1766616 h 1867533"/>
                      <a:gd name="connsiteX52" fmla="*/ 1287391 w 1855961"/>
                      <a:gd name="connsiteY52" fmla="*/ 1755428 h 1867533"/>
                      <a:gd name="connsiteX53" fmla="*/ 1235965 w 1855961"/>
                      <a:gd name="connsiteY53" fmla="*/ 1665640 h 1867533"/>
                      <a:gd name="connsiteX54" fmla="*/ 1188176 w 1855961"/>
                      <a:gd name="connsiteY54" fmla="*/ 1688102 h 1867533"/>
                      <a:gd name="connsiteX55" fmla="*/ 1075345 w 1855961"/>
                      <a:gd name="connsiteY55" fmla="*/ 1721185 h 1867533"/>
                      <a:gd name="connsiteX56" fmla="*/ 1010278 w 1855961"/>
                      <a:gd name="connsiteY56" fmla="*/ 1727926 h 1867533"/>
                      <a:gd name="connsiteX57" fmla="*/ 1010278 w 1855961"/>
                      <a:gd name="connsiteY57" fmla="*/ 1837354 h 1867533"/>
                      <a:gd name="connsiteX58" fmla="*/ 980099 w 1855961"/>
                      <a:gd name="connsiteY58" fmla="*/ 1867533 h 1867533"/>
                      <a:gd name="connsiteX59" fmla="*/ 859388 w 1855961"/>
                      <a:gd name="connsiteY59" fmla="*/ 1867533 h 1867533"/>
                      <a:gd name="connsiteX60" fmla="*/ 829209 w 1855961"/>
                      <a:gd name="connsiteY60" fmla="*/ 1837354 h 1867533"/>
                      <a:gd name="connsiteX61" fmla="*/ 829209 w 1855961"/>
                      <a:gd name="connsiteY61" fmla="*/ 1825784 h 1867533"/>
                      <a:gd name="connsiteX62" fmla="*/ 829208 w 1855961"/>
                      <a:gd name="connsiteY62" fmla="*/ 1825781 h 1867533"/>
                      <a:gd name="connsiteX63" fmla="*/ 829208 w 1855961"/>
                      <a:gd name="connsiteY63" fmla="*/ 1728142 h 1867533"/>
                      <a:gd name="connsiteX64" fmla="*/ 762063 w 1855961"/>
                      <a:gd name="connsiteY64" fmla="*/ 1721185 h 1867533"/>
                      <a:gd name="connsiteX65" fmla="*/ 633710 w 1855961"/>
                      <a:gd name="connsiteY65" fmla="*/ 1682009 h 1867533"/>
                      <a:gd name="connsiteX66" fmla="*/ 605802 w 1855961"/>
                      <a:gd name="connsiteY66" fmla="*/ 1667767 h 1867533"/>
                      <a:gd name="connsiteX67" fmla="*/ 549246 w 1855961"/>
                      <a:gd name="connsiteY67" fmla="*/ 1765725 h 1867533"/>
                      <a:gd name="connsiteX68" fmla="*/ 508021 w 1855961"/>
                      <a:gd name="connsiteY68" fmla="*/ 1776771 h 1867533"/>
                      <a:gd name="connsiteX69" fmla="*/ 403482 w 1855961"/>
                      <a:gd name="connsiteY69" fmla="*/ 1716416 h 1867533"/>
                      <a:gd name="connsiteX70" fmla="*/ 389421 w 1855961"/>
                      <a:gd name="connsiteY70" fmla="*/ 1698091 h 1867533"/>
                      <a:gd name="connsiteX71" fmla="*/ 390721 w 1855961"/>
                      <a:gd name="connsiteY71" fmla="*/ 1688214 h 1867533"/>
                      <a:gd name="connsiteX72" fmla="*/ 389420 w 1855961"/>
                      <a:gd name="connsiteY72" fmla="*/ 1686518 h 1867533"/>
                      <a:gd name="connsiteX73" fmla="*/ 392435 w 1855961"/>
                      <a:gd name="connsiteY73" fmla="*/ 1663617 h 1867533"/>
                      <a:gd name="connsiteX74" fmla="*/ 446513 w 1855961"/>
                      <a:gd name="connsiteY74" fmla="*/ 1569951 h 1867533"/>
                      <a:gd name="connsiteX75" fmla="*/ 410058 w 1855961"/>
                      <a:gd name="connsiteY75" fmla="*/ 1542635 h 1867533"/>
                      <a:gd name="connsiteX76" fmla="*/ 298682 w 1855961"/>
                      <a:gd name="connsiteY76" fmla="*/ 1420401 h 1867533"/>
                      <a:gd name="connsiteX77" fmla="*/ 291827 w 1855961"/>
                      <a:gd name="connsiteY77" fmla="*/ 1410006 h 1867533"/>
                      <a:gd name="connsiteX78" fmla="*/ 187491 w 1855961"/>
                      <a:gd name="connsiteY78" fmla="*/ 1470245 h 1867533"/>
                      <a:gd name="connsiteX79" fmla="*/ 146266 w 1855961"/>
                      <a:gd name="connsiteY79" fmla="*/ 1459199 h 1867533"/>
                      <a:gd name="connsiteX80" fmla="*/ 85910 w 1855961"/>
                      <a:gd name="connsiteY80" fmla="*/ 1354660 h 1867533"/>
                      <a:gd name="connsiteX81" fmla="*/ 96957 w 1855961"/>
                      <a:gd name="connsiteY81" fmla="*/ 1313435 h 1867533"/>
                      <a:gd name="connsiteX82" fmla="*/ 204353 w 1855961"/>
                      <a:gd name="connsiteY82" fmla="*/ 1251430 h 1867533"/>
                      <a:gd name="connsiteX83" fmla="*/ 183068 w 1855961"/>
                      <a:gd name="connsiteY83" fmla="*/ 1197160 h 1867533"/>
                      <a:gd name="connsiteX84" fmla="*/ 152152 w 1855961"/>
                      <a:gd name="connsiteY84" fmla="*/ 1071430 h 1867533"/>
                      <a:gd name="connsiteX85" fmla="*/ 150028 w 1855961"/>
                      <a:gd name="connsiteY85" fmla="*/ 1045048 h 1867533"/>
                      <a:gd name="connsiteX86" fmla="*/ 30179 w 1855961"/>
                      <a:gd name="connsiteY86" fmla="*/ 1045048 h 1867533"/>
                      <a:gd name="connsiteX87" fmla="*/ 0 w 1855961"/>
                      <a:gd name="connsiteY87" fmla="*/ 1014869 h 1867533"/>
                      <a:gd name="connsiteX88" fmla="*/ 0 w 1855961"/>
                      <a:gd name="connsiteY88" fmla="*/ 894158 h 1867533"/>
                      <a:gd name="connsiteX89" fmla="*/ 30179 w 1855961"/>
                      <a:gd name="connsiteY89" fmla="*/ 863979 h 1867533"/>
                      <a:gd name="connsiteX90" fmla="*/ 147875 w 1855961"/>
                      <a:gd name="connsiteY90" fmla="*/ 863979 h 1867533"/>
                      <a:gd name="connsiteX91" fmla="*/ 153603 w 1855961"/>
                      <a:gd name="connsiteY91" fmla="*/ 797265 h 1867533"/>
                      <a:gd name="connsiteX92" fmla="*/ 193008 w 1855961"/>
                      <a:gd name="connsiteY92" fmla="*/ 652022 h 1867533"/>
                      <a:gd name="connsiteX93" fmla="*/ 207644 w 1855961"/>
                      <a:gd name="connsiteY93" fmla="*/ 621699 h 1867533"/>
                      <a:gd name="connsiteX94" fmla="*/ 98240 w 1855961"/>
                      <a:gd name="connsiteY94" fmla="*/ 558029 h 1867533"/>
                      <a:gd name="connsiteX95" fmla="*/ 87336 w 1855961"/>
                      <a:gd name="connsiteY95" fmla="*/ 516766 h 1867533"/>
                      <a:gd name="connsiteX96" fmla="*/ 148053 w 1855961"/>
                      <a:gd name="connsiteY96" fmla="*/ 412437 h 1867533"/>
                      <a:gd name="connsiteX97" fmla="*/ 189316 w 1855961"/>
                      <a:gd name="connsiteY97" fmla="*/ 401533 h 1867533"/>
                      <a:gd name="connsiteX98" fmla="*/ 297311 w 1855961"/>
                      <a:gd name="connsiteY98" fmla="*/ 464382 h 1867533"/>
                      <a:gd name="connsiteX99" fmla="*/ 342985 w 1855961"/>
                      <a:gd name="connsiteY99" fmla="*/ 402037 h 1867533"/>
                      <a:gd name="connsiteX100" fmla="*/ 448077 w 1855961"/>
                      <a:gd name="connsiteY100" fmla="*/ 302925 h 1867533"/>
                      <a:gd name="connsiteX101" fmla="*/ 453420 w 1855961"/>
                      <a:gd name="connsiteY101" fmla="*/ 299348 h 1867533"/>
                      <a:gd name="connsiteX102" fmla="*/ 394970 w 1855961"/>
                      <a:gd name="connsiteY102" fmla="*/ 197297 h 1867533"/>
                      <a:gd name="connsiteX103" fmla="*/ 406158 w 1855961"/>
                      <a:gd name="connsiteY103" fmla="*/ 156110 h 1867533"/>
                      <a:gd name="connsiteX104" fmla="*/ 510905 w 1855961"/>
                      <a:gd name="connsiteY104" fmla="*/ 96116 h 1867533"/>
                      <a:gd name="connsiteX105" fmla="*/ 552092 w 1855961"/>
                      <a:gd name="connsiteY105" fmla="*/ 107305 h 1867533"/>
                      <a:gd name="connsiteX106" fmla="*/ 609659 w 1855961"/>
                      <a:gd name="connsiteY106" fmla="*/ 207815 h 1867533"/>
                      <a:gd name="connsiteX107" fmla="*/ 649232 w 1855961"/>
                      <a:gd name="connsiteY107" fmla="*/ 189215 h 1867533"/>
                      <a:gd name="connsiteX108" fmla="*/ 762063 w 1855961"/>
                      <a:gd name="connsiteY108" fmla="*/ 156131 h 1867533"/>
                      <a:gd name="connsiteX109" fmla="*/ 829208 w 1855961"/>
                      <a:gd name="connsiteY109" fmla="*/ 149175 h 1867533"/>
                      <a:gd name="connsiteX110" fmla="*/ 829208 w 1855961"/>
                      <a:gd name="connsiteY110" fmla="*/ 30179 h 1867533"/>
                      <a:gd name="connsiteX111" fmla="*/ 859387 w 1855961"/>
                      <a:gd name="connsiteY111" fmla="*/ 0 h 18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855961" h="1867533">
                        <a:moveTo>
                          <a:pt x="927980" y="305553"/>
                        </a:moveTo>
                        <a:cubicBezTo>
                          <a:pt x="586809" y="305553"/>
                          <a:pt x="310236" y="586814"/>
                          <a:pt x="310236" y="933766"/>
                        </a:cubicBezTo>
                        <a:cubicBezTo>
                          <a:pt x="310236" y="1280718"/>
                          <a:pt x="586809" y="1561979"/>
                          <a:pt x="927980" y="1561979"/>
                        </a:cubicBezTo>
                        <a:cubicBezTo>
                          <a:pt x="1269151" y="1561979"/>
                          <a:pt x="1545724" y="1280718"/>
                          <a:pt x="1545724" y="933766"/>
                        </a:cubicBezTo>
                        <a:cubicBezTo>
                          <a:pt x="1545724" y="586814"/>
                          <a:pt x="1269151" y="305553"/>
                          <a:pt x="927980" y="305553"/>
                        </a:cubicBezTo>
                        <a:close/>
                        <a:moveTo>
                          <a:pt x="859387" y="0"/>
                        </a:moveTo>
                        <a:lnTo>
                          <a:pt x="980098" y="0"/>
                        </a:lnTo>
                        <a:cubicBezTo>
                          <a:pt x="996765" y="0"/>
                          <a:pt x="1010277" y="13512"/>
                          <a:pt x="1010277" y="30179"/>
                        </a:cubicBezTo>
                        <a:lnTo>
                          <a:pt x="1010277" y="41749"/>
                        </a:lnTo>
                        <a:lnTo>
                          <a:pt x="1010278" y="41752"/>
                        </a:lnTo>
                        <a:lnTo>
                          <a:pt x="1010278" y="149390"/>
                        </a:lnTo>
                        <a:lnTo>
                          <a:pt x="1075345" y="156131"/>
                        </a:lnTo>
                        <a:cubicBezTo>
                          <a:pt x="1119617" y="165441"/>
                          <a:pt x="1162518" y="178620"/>
                          <a:pt x="1203699" y="195308"/>
                        </a:cubicBezTo>
                        <a:lnTo>
                          <a:pt x="1231865" y="209681"/>
                        </a:lnTo>
                        <a:lnTo>
                          <a:pt x="1290236" y="108580"/>
                        </a:lnTo>
                        <a:cubicBezTo>
                          <a:pt x="1298569" y="94146"/>
                          <a:pt x="1317027" y="89200"/>
                          <a:pt x="1331461" y="97534"/>
                        </a:cubicBezTo>
                        <a:lnTo>
                          <a:pt x="1436000" y="157890"/>
                        </a:lnTo>
                        <a:cubicBezTo>
                          <a:pt x="1443217" y="162056"/>
                          <a:pt x="1448062" y="168754"/>
                          <a:pt x="1450061" y="176215"/>
                        </a:cubicBezTo>
                        <a:lnTo>
                          <a:pt x="1448761" y="186092"/>
                        </a:lnTo>
                        <a:lnTo>
                          <a:pt x="1450062" y="187788"/>
                        </a:lnTo>
                        <a:cubicBezTo>
                          <a:pt x="1452061" y="195248"/>
                          <a:pt x="1451214" y="203471"/>
                          <a:pt x="1447047" y="210688"/>
                        </a:cubicBezTo>
                        <a:lnTo>
                          <a:pt x="1391129" y="307541"/>
                        </a:lnTo>
                        <a:lnTo>
                          <a:pt x="1427350" y="334682"/>
                        </a:lnTo>
                        <a:cubicBezTo>
                          <a:pt x="1468481" y="371297"/>
                          <a:pt x="1505834" y="412274"/>
                          <a:pt x="1538726" y="456915"/>
                        </a:cubicBezTo>
                        <a:lnTo>
                          <a:pt x="1550243" y="474379"/>
                        </a:lnTo>
                        <a:lnTo>
                          <a:pt x="1651994" y="415633"/>
                        </a:lnTo>
                        <a:cubicBezTo>
                          <a:pt x="1666428" y="407300"/>
                          <a:pt x="1684886" y="412246"/>
                          <a:pt x="1693219" y="426680"/>
                        </a:cubicBezTo>
                        <a:lnTo>
                          <a:pt x="1753575" y="531219"/>
                        </a:lnTo>
                        <a:cubicBezTo>
                          <a:pt x="1761908" y="545653"/>
                          <a:pt x="1756962" y="564110"/>
                          <a:pt x="1742528" y="572444"/>
                        </a:cubicBezTo>
                        <a:lnTo>
                          <a:pt x="1636177" y="633846"/>
                        </a:lnTo>
                        <a:lnTo>
                          <a:pt x="1654340" y="680156"/>
                        </a:lnTo>
                        <a:cubicBezTo>
                          <a:pt x="1667825" y="720695"/>
                          <a:pt x="1678226" y="762704"/>
                          <a:pt x="1685256" y="805886"/>
                        </a:cubicBezTo>
                        <a:lnTo>
                          <a:pt x="1689933" y="863979"/>
                        </a:lnTo>
                        <a:lnTo>
                          <a:pt x="1825782" y="863979"/>
                        </a:lnTo>
                        <a:cubicBezTo>
                          <a:pt x="1842449" y="863979"/>
                          <a:pt x="1855961" y="877491"/>
                          <a:pt x="1855961" y="894158"/>
                        </a:cubicBezTo>
                        <a:lnTo>
                          <a:pt x="1855961" y="1014869"/>
                        </a:lnTo>
                        <a:cubicBezTo>
                          <a:pt x="1855961" y="1031536"/>
                          <a:pt x="1842449" y="1045048"/>
                          <a:pt x="1825782" y="1045048"/>
                        </a:cubicBezTo>
                        <a:lnTo>
                          <a:pt x="1686811" y="1045048"/>
                        </a:lnTo>
                        <a:lnTo>
                          <a:pt x="1683805" y="1080051"/>
                        </a:lnTo>
                        <a:cubicBezTo>
                          <a:pt x="1676826" y="1120207"/>
                          <a:pt x="1666926" y="1159324"/>
                          <a:pt x="1654340" y="1197161"/>
                        </a:cubicBezTo>
                        <a:lnTo>
                          <a:pt x="1635240" y="1243014"/>
                        </a:lnTo>
                        <a:lnTo>
                          <a:pt x="1741241" y="1304703"/>
                        </a:lnTo>
                        <a:cubicBezTo>
                          <a:pt x="1755646" y="1313086"/>
                          <a:pt x="1760528" y="1331561"/>
                          <a:pt x="1752145" y="1345966"/>
                        </a:cubicBezTo>
                        <a:lnTo>
                          <a:pt x="1691428" y="1450296"/>
                        </a:lnTo>
                        <a:cubicBezTo>
                          <a:pt x="1683045" y="1464701"/>
                          <a:pt x="1664570" y="1469583"/>
                          <a:pt x="1650165" y="1461199"/>
                        </a:cubicBezTo>
                        <a:lnTo>
                          <a:pt x="1550637" y="1403277"/>
                        </a:lnTo>
                        <a:lnTo>
                          <a:pt x="1548460" y="1406900"/>
                        </a:lnTo>
                        <a:cubicBezTo>
                          <a:pt x="1526064" y="1438656"/>
                          <a:pt x="1501449" y="1468652"/>
                          <a:pt x="1474850" y="1496647"/>
                        </a:cubicBezTo>
                        <a:lnTo>
                          <a:pt x="1391328" y="1572576"/>
                        </a:lnTo>
                        <a:lnTo>
                          <a:pt x="1444513" y="1665435"/>
                        </a:lnTo>
                        <a:cubicBezTo>
                          <a:pt x="1452797" y="1679898"/>
                          <a:pt x="1447788" y="1698339"/>
                          <a:pt x="1433325" y="1706622"/>
                        </a:cubicBezTo>
                        <a:lnTo>
                          <a:pt x="1328578" y="1766616"/>
                        </a:lnTo>
                        <a:cubicBezTo>
                          <a:pt x="1314115" y="1774900"/>
                          <a:pt x="1295675" y="1769890"/>
                          <a:pt x="1287391" y="1755428"/>
                        </a:cubicBezTo>
                        <a:lnTo>
                          <a:pt x="1235965" y="1665640"/>
                        </a:lnTo>
                        <a:lnTo>
                          <a:pt x="1188176" y="1688102"/>
                        </a:lnTo>
                        <a:cubicBezTo>
                          <a:pt x="1151771" y="1701931"/>
                          <a:pt x="1114083" y="1713039"/>
                          <a:pt x="1075345" y="1721185"/>
                        </a:cubicBezTo>
                        <a:lnTo>
                          <a:pt x="1010278" y="1727926"/>
                        </a:lnTo>
                        <a:lnTo>
                          <a:pt x="1010278" y="1837354"/>
                        </a:lnTo>
                        <a:cubicBezTo>
                          <a:pt x="1010278" y="1854021"/>
                          <a:pt x="996766" y="1867533"/>
                          <a:pt x="980099" y="1867533"/>
                        </a:cubicBezTo>
                        <a:lnTo>
                          <a:pt x="859388" y="1867533"/>
                        </a:lnTo>
                        <a:cubicBezTo>
                          <a:pt x="842721" y="1867533"/>
                          <a:pt x="829209" y="1854021"/>
                          <a:pt x="829209" y="1837354"/>
                        </a:cubicBezTo>
                        <a:lnTo>
                          <a:pt x="829209" y="1825784"/>
                        </a:lnTo>
                        <a:lnTo>
                          <a:pt x="829208" y="1825781"/>
                        </a:lnTo>
                        <a:lnTo>
                          <a:pt x="829208" y="1728142"/>
                        </a:lnTo>
                        <a:lnTo>
                          <a:pt x="762063" y="1721185"/>
                        </a:lnTo>
                        <a:cubicBezTo>
                          <a:pt x="717791" y="1711875"/>
                          <a:pt x="674890" y="1698697"/>
                          <a:pt x="633710" y="1682009"/>
                        </a:cubicBezTo>
                        <a:lnTo>
                          <a:pt x="605802" y="1667767"/>
                        </a:lnTo>
                        <a:lnTo>
                          <a:pt x="549246" y="1765725"/>
                        </a:lnTo>
                        <a:cubicBezTo>
                          <a:pt x="540913" y="1780159"/>
                          <a:pt x="522455" y="1785105"/>
                          <a:pt x="508021" y="1776771"/>
                        </a:cubicBezTo>
                        <a:lnTo>
                          <a:pt x="403482" y="1716416"/>
                        </a:lnTo>
                        <a:cubicBezTo>
                          <a:pt x="396265" y="1712249"/>
                          <a:pt x="391420" y="1705551"/>
                          <a:pt x="389421" y="1698091"/>
                        </a:cubicBezTo>
                        <a:lnTo>
                          <a:pt x="390721" y="1688214"/>
                        </a:lnTo>
                        <a:lnTo>
                          <a:pt x="389420" y="1686518"/>
                        </a:lnTo>
                        <a:cubicBezTo>
                          <a:pt x="387421" y="1679057"/>
                          <a:pt x="388268" y="1670834"/>
                          <a:pt x="392435" y="1663617"/>
                        </a:cubicBezTo>
                        <a:lnTo>
                          <a:pt x="446513" y="1569951"/>
                        </a:lnTo>
                        <a:lnTo>
                          <a:pt x="410058" y="1542635"/>
                        </a:lnTo>
                        <a:cubicBezTo>
                          <a:pt x="368927" y="1506020"/>
                          <a:pt x="331575" y="1465042"/>
                          <a:pt x="298682" y="1420401"/>
                        </a:cubicBezTo>
                        <a:lnTo>
                          <a:pt x="291827" y="1410006"/>
                        </a:lnTo>
                        <a:lnTo>
                          <a:pt x="187491" y="1470245"/>
                        </a:lnTo>
                        <a:cubicBezTo>
                          <a:pt x="173057" y="1478578"/>
                          <a:pt x="154600" y="1473633"/>
                          <a:pt x="146266" y="1459199"/>
                        </a:cubicBezTo>
                        <a:lnTo>
                          <a:pt x="85910" y="1354660"/>
                        </a:lnTo>
                        <a:cubicBezTo>
                          <a:pt x="77577" y="1340226"/>
                          <a:pt x="82523" y="1321768"/>
                          <a:pt x="96957" y="1313435"/>
                        </a:cubicBezTo>
                        <a:lnTo>
                          <a:pt x="204353" y="1251430"/>
                        </a:lnTo>
                        <a:lnTo>
                          <a:pt x="183068" y="1197160"/>
                        </a:lnTo>
                        <a:cubicBezTo>
                          <a:pt x="169583" y="1156621"/>
                          <a:pt x="159182" y="1114613"/>
                          <a:pt x="152152" y="1071430"/>
                        </a:cubicBezTo>
                        <a:lnTo>
                          <a:pt x="150028" y="1045048"/>
                        </a:lnTo>
                        <a:lnTo>
                          <a:pt x="30179" y="1045048"/>
                        </a:lnTo>
                        <a:cubicBezTo>
                          <a:pt x="13512" y="1045048"/>
                          <a:pt x="0" y="1031536"/>
                          <a:pt x="0" y="1014869"/>
                        </a:cubicBezTo>
                        <a:lnTo>
                          <a:pt x="0" y="894158"/>
                        </a:lnTo>
                        <a:cubicBezTo>
                          <a:pt x="0" y="877491"/>
                          <a:pt x="13512" y="863979"/>
                          <a:pt x="30179" y="863979"/>
                        </a:cubicBezTo>
                        <a:lnTo>
                          <a:pt x="147875" y="863979"/>
                        </a:lnTo>
                        <a:lnTo>
                          <a:pt x="153603" y="797265"/>
                        </a:lnTo>
                        <a:cubicBezTo>
                          <a:pt x="162328" y="747070"/>
                          <a:pt x="175615" y="698500"/>
                          <a:pt x="193008" y="652022"/>
                        </a:cubicBezTo>
                        <a:lnTo>
                          <a:pt x="207644" y="621699"/>
                        </a:lnTo>
                        <a:lnTo>
                          <a:pt x="98240" y="558029"/>
                        </a:lnTo>
                        <a:cubicBezTo>
                          <a:pt x="83835" y="549646"/>
                          <a:pt x="78953" y="531171"/>
                          <a:pt x="87336" y="516766"/>
                        </a:cubicBezTo>
                        <a:lnTo>
                          <a:pt x="148053" y="412437"/>
                        </a:lnTo>
                        <a:cubicBezTo>
                          <a:pt x="156436" y="398031"/>
                          <a:pt x="174911" y="393150"/>
                          <a:pt x="189316" y="401533"/>
                        </a:cubicBezTo>
                        <a:lnTo>
                          <a:pt x="297311" y="464382"/>
                        </a:lnTo>
                        <a:lnTo>
                          <a:pt x="342985" y="402037"/>
                        </a:lnTo>
                        <a:cubicBezTo>
                          <a:pt x="374975" y="365811"/>
                          <a:pt x="410158" y="332618"/>
                          <a:pt x="448077" y="302925"/>
                        </a:cubicBezTo>
                        <a:lnTo>
                          <a:pt x="453420" y="299348"/>
                        </a:lnTo>
                        <a:lnTo>
                          <a:pt x="394970" y="197297"/>
                        </a:lnTo>
                        <a:cubicBezTo>
                          <a:pt x="386686" y="182834"/>
                          <a:pt x="391696" y="164394"/>
                          <a:pt x="406158" y="156110"/>
                        </a:cubicBezTo>
                        <a:lnTo>
                          <a:pt x="510905" y="96116"/>
                        </a:lnTo>
                        <a:cubicBezTo>
                          <a:pt x="525368" y="87832"/>
                          <a:pt x="543809" y="92842"/>
                          <a:pt x="552092" y="107305"/>
                        </a:cubicBezTo>
                        <a:lnTo>
                          <a:pt x="609659" y="207815"/>
                        </a:lnTo>
                        <a:lnTo>
                          <a:pt x="649232" y="189215"/>
                        </a:lnTo>
                        <a:cubicBezTo>
                          <a:pt x="685637" y="175385"/>
                          <a:pt x="723325" y="164278"/>
                          <a:pt x="762063" y="156131"/>
                        </a:cubicBezTo>
                        <a:lnTo>
                          <a:pt x="829208" y="149175"/>
                        </a:lnTo>
                        <a:lnTo>
                          <a:pt x="829208" y="30179"/>
                        </a:lnTo>
                        <a:cubicBezTo>
                          <a:pt x="829208" y="13512"/>
                          <a:pt x="842720" y="0"/>
                          <a:pt x="859387"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sp>
                <p:nvSpPr>
                  <p:cNvPr id="66" name="Freeform 65">
                    <a:extLst>
                      <a:ext uri="{FF2B5EF4-FFF2-40B4-BE49-F238E27FC236}">
                        <a16:creationId xmlns:a16="http://schemas.microsoft.com/office/drawing/2014/main" id="{D240041D-799A-A344-96C6-AFC26F0702B3}"/>
                      </a:ext>
                    </a:extLst>
                  </p:cNvPr>
                  <p:cNvSpPr/>
                  <p:nvPr/>
                </p:nvSpPr>
                <p:spPr>
                  <a:xfrm>
                    <a:off x="2127351" y="2718031"/>
                    <a:ext cx="2781239" cy="671120"/>
                  </a:xfrm>
                  <a:custGeom>
                    <a:avLst/>
                    <a:gdLst>
                      <a:gd name="connsiteX0" fmla="*/ 14619 w 2781239"/>
                      <a:gd name="connsiteY0" fmla="*/ 0 h 671120"/>
                      <a:gd name="connsiteX1" fmla="*/ 2445679 w 2781239"/>
                      <a:gd name="connsiteY1" fmla="*/ 0 h 671120"/>
                      <a:gd name="connsiteX2" fmla="*/ 2781239 w 2781239"/>
                      <a:gd name="connsiteY2" fmla="*/ 335560 h 671120"/>
                      <a:gd name="connsiteX3" fmla="*/ 2781238 w 2781239"/>
                      <a:gd name="connsiteY3" fmla="*/ 335560 h 671120"/>
                      <a:gd name="connsiteX4" fmla="*/ 2445678 w 2781239"/>
                      <a:gd name="connsiteY4" fmla="*/ 671120 h 671120"/>
                      <a:gd name="connsiteX5" fmla="*/ 166028 w 2781239"/>
                      <a:gd name="connsiteY5" fmla="*/ 671119 h 671120"/>
                      <a:gd name="connsiteX6" fmla="*/ 87217 w 2781239"/>
                      <a:gd name="connsiteY6" fmla="*/ 445060 h 671120"/>
                      <a:gd name="connsiteX7" fmla="*/ 129687 w 2781239"/>
                      <a:gd name="connsiteY7" fmla="*/ 399192 h 671120"/>
                      <a:gd name="connsiteX8" fmla="*/ 0 w 2781239"/>
                      <a:gd name="connsiteY8" fmla="*/ 124511 h 671120"/>
                      <a:gd name="connsiteX9" fmla="*/ 42470 w 2781239"/>
                      <a:gd name="connsiteY9" fmla="*/ 86709 h 6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1239" h="671120">
                        <a:moveTo>
                          <a:pt x="14619" y="0"/>
                        </a:moveTo>
                        <a:lnTo>
                          <a:pt x="2445679" y="0"/>
                        </a:lnTo>
                        <a:cubicBezTo>
                          <a:pt x="2631004" y="0"/>
                          <a:pt x="2781239" y="150235"/>
                          <a:pt x="2781239" y="335560"/>
                        </a:cubicBezTo>
                        <a:lnTo>
                          <a:pt x="2781238" y="335560"/>
                        </a:lnTo>
                        <a:cubicBezTo>
                          <a:pt x="2781238" y="520885"/>
                          <a:pt x="2631003" y="671120"/>
                          <a:pt x="2445678" y="671120"/>
                        </a:cubicBezTo>
                        <a:lnTo>
                          <a:pt x="166028" y="671119"/>
                        </a:lnTo>
                        <a:lnTo>
                          <a:pt x="87217" y="445060"/>
                        </a:lnTo>
                        <a:lnTo>
                          <a:pt x="129687" y="399192"/>
                        </a:lnTo>
                        <a:lnTo>
                          <a:pt x="0" y="124511"/>
                        </a:lnTo>
                        <a:lnTo>
                          <a:pt x="42470" y="86709"/>
                        </a:lnTo>
                        <a:close/>
                      </a:path>
                    </a:pathLst>
                  </a:custGeom>
                  <a:ln/>
                </p:spPr>
                <p:style>
                  <a:lnRef idx="1">
                    <a:schemeClr val="accent4"/>
                  </a:lnRef>
                  <a:fillRef idx="2">
                    <a:schemeClr val="accent4"/>
                  </a:fillRef>
                  <a:effectRef idx="1">
                    <a:schemeClr val="accent4"/>
                  </a:effectRef>
                  <a:fontRef idx="minor">
                    <a:schemeClr val="dk1"/>
                  </a:fontRef>
                </p:style>
                <p:txBody>
                  <a:bodyPr rtlCol="0" anchor="ctr"/>
                  <a:lstStyle/>
                  <a:p>
                    <a:pPr algn="ctr">
                      <a:lnSpc>
                        <a:spcPts val="1700"/>
                      </a:lnSpc>
                    </a:pPr>
                    <a:endParaRPr lang="da-DK">
                      <a:latin typeface="Exo 2 Light" charset="0"/>
                      <a:ea typeface="Exo 2 Light" charset="0"/>
                      <a:cs typeface="Exo 2 Light" charset="0"/>
                    </a:endParaRPr>
                  </a:p>
                </p:txBody>
              </p:sp>
              <p:sp>
                <p:nvSpPr>
                  <p:cNvPr id="67" name="Freeform 66">
                    <a:extLst>
                      <a:ext uri="{FF2B5EF4-FFF2-40B4-BE49-F238E27FC236}">
                        <a16:creationId xmlns:a16="http://schemas.microsoft.com/office/drawing/2014/main" id="{754687D3-C735-5446-AC16-57F48F547A0B}"/>
                      </a:ext>
                    </a:extLst>
                  </p:cNvPr>
                  <p:cNvSpPr/>
                  <p:nvPr/>
                </p:nvSpPr>
                <p:spPr>
                  <a:xfrm>
                    <a:off x="3202509" y="2766400"/>
                    <a:ext cx="570820" cy="574379"/>
                  </a:xfrm>
                  <a:custGeom>
                    <a:avLst/>
                    <a:gdLst>
                      <a:gd name="connsiteX0" fmla="*/ 927980 w 1855961"/>
                      <a:gd name="connsiteY0" fmla="*/ 305553 h 1867533"/>
                      <a:gd name="connsiteX1" fmla="*/ 310236 w 1855961"/>
                      <a:gd name="connsiteY1" fmla="*/ 933766 h 1867533"/>
                      <a:gd name="connsiteX2" fmla="*/ 927980 w 1855961"/>
                      <a:gd name="connsiteY2" fmla="*/ 1561979 h 1867533"/>
                      <a:gd name="connsiteX3" fmla="*/ 1545724 w 1855961"/>
                      <a:gd name="connsiteY3" fmla="*/ 933766 h 1867533"/>
                      <a:gd name="connsiteX4" fmla="*/ 927980 w 1855961"/>
                      <a:gd name="connsiteY4" fmla="*/ 305553 h 1867533"/>
                      <a:gd name="connsiteX5" fmla="*/ 859387 w 1855961"/>
                      <a:gd name="connsiteY5" fmla="*/ 0 h 1867533"/>
                      <a:gd name="connsiteX6" fmla="*/ 980098 w 1855961"/>
                      <a:gd name="connsiteY6" fmla="*/ 0 h 1867533"/>
                      <a:gd name="connsiteX7" fmla="*/ 1010277 w 1855961"/>
                      <a:gd name="connsiteY7" fmla="*/ 30179 h 1867533"/>
                      <a:gd name="connsiteX8" fmla="*/ 1010277 w 1855961"/>
                      <a:gd name="connsiteY8" fmla="*/ 41749 h 1867533"/>
                      <a:gd name="connsiteX9" fmla="*/ 1010278 w 1855961"/>
                      <a:gd name="connsiteY9" fmla="*/ 41752 h 1867533"/>
                      <a:gd name="connsiteX10" fmla="*/ 1010278 w 1855961"/>
                      <a:gd name="connsiteY10" fmla="*/ 149390 h 1867533"/>
                      <a:gd name="connsiteX11" fmla="*/ 1075345 w 1855961"/>
                      <a:gd name="connsiteY11" fmla="*/ 156131 h 1867533"/>
                      <a:gd name="connsiteX12" fmla="*/ 1203699 w 1855961"/>
                      <a:gd name="connsiteY12" fmla="*/ 195308 h 1867533"/>
                      <a:gd name="connsiteX13" fmla="*/ 1231865 w 1855961"/>
                      <a:gd name="connsiteY13" fmla="*/ 209681 h 1867533"/>
                      <a:gd name="connsiteX14" fmla="*/ 1290236 w 1855961"/>
                      <a:gd name="connsiteY14" fmla="*/ 108580 h 1867533"/>
                      <a:gd name="connsiteX15" fmla="*/ 1331461 w 1855961"/>
                      <a:gd name="connsiteY15" fmla="*/ 97534 h 1867533"/>
                      <a:gd name="connsiteX16" fmla="*/ 1436000 w 1855961"/>
                      <a:gd name="connsiteY16" fmla="*/ 157890 h 1867533"/>
                      <a:gd name="connsiteX17" fmla="*/ 1450061 w 1855961"/>
                      <a:gd name="connsiteY17" fmla="*/ 176215 h 1867533"/>
                      <a:gd name="connsiteX18" fmla="*/ 1448761 w 1855961"/>
                      <a:gd name="connsiteY18" fmla="*/ 186092 h 1867533"/>
                      <a:gd name="connsiteX19" fmla="*/ 1450062 w 1855961"/>
                      <a:gd name="connsiteY19" fmla="*/ 187788 h 1867533"/>
                      <a:gd name="connsiteX20" fmla="*/ 1447047 w 1855961"/>
                      <a:gd name="connsiteY20" fmla="*/ 210688 h 1867533"/>
                      <a:gd name="connsiteX21" fmla="*/ 1391129 w 1855961"/>
                      <a:gd name="connsiteY21" fmla="*/ 307541 h 1867533"/>
                      <a:gd name="connsiteX22" fmla="*/ 1427350 w 1855961"/>
                      <a:gd name="connsiteY22" fmla="*/ 334682 h 1867533"/>
                      <a:gd name="connsiteX23" fmla="*/ 1538726 w 1855961"/>
                      <a:gd name="connsiteY23" fmla="*/ 456915 h 1867533"/>
                      <a:gd name="connsiteX24" fmla="*/ 1550243 w 1855961"/>
                      <a:gd name="connsiteY24" fmla="*/ 474379 h 1867533"/>
                      <a:gd name="connsiteX25" fmla="*/ 1651994 w 1855961"/>
                      <a:gd name="connsiteY25" fmla="*/ 415633 h 1867533"/>
                      <a:gd name="connsiteX26" fmla="*/ 1693219 w 1855961"/>
                      <a:gd name="connsiteY26" fmla="*/ 426680 h 1867533"/>
                      <a:gd name="connsiteX27" fmla="*/ 1753575 w 1855961"/>
                      <a:gd name="connsiteY27" fmla="*/ 531219 h 1867533"/>
                      <a:gd name="connsiteX28" fmla="*/ 1742528 w 1855961"/>
                      <a:gd name="connsiteY28" fmla="*/ 572444 h 1867533"/>
                      <a:gd name="connsiteX29" fmla="*/ 1636177 w 1855961"/>
                      <a:gd name="connsiteY29" fmla="*/ 633846 h 1867533"/>
                      <a:gd name="connsiteX30" fmla="*/ 1654340 w 1855961"/>
                      <a:gd name="connsiteY30" fmla="*/ 680156 h 1867533"/>
                      <a:gd name="connsiteX31" fmla="*/ 1685256 w 1855961"/>
                      <a:gd name="connsiteY31" fmla="*/ 805886 h 1867533"/>
                      <a:gd name="connsiteX32" fmla="*/ 1689933 w 1855961"/>
                      <a:gd name="connsiteY32" fmla="*/ 863979 h 1867533"/>
                      <a:gd name="connsiteX33" fmla="*/ 1825782 w 1855961"/>
                      <a:gd name="connsiteY33" fmla="*/ 863979 h 1867533"/>
                      <a:gd name="connsiteX34" fmla="*/ 1855961 w 1855961"/>
                      <a:gd name="connsiteY34" fmla="*/ 894158 h 1867533"/>
                      <a:gd name="connsiteX35" fmla="*/ 1855961 w 1855961"/>
                      <a:gd name="connsiteY35" fmla="*/ 1014869 h 1867533"/>
                      <a:gd name="connsiteX36" fmla="*/ 1825782 w 1855961"/>
                      <a:gd name="connsiteY36" fmla="*/ 1045048 h 1867533"/>
                      <a:gd name="connsiteX37" fmla="*/ 1686811 w 1855961"/>
                      <a:gd name="connsiteY37" fmla="*/ 1045048 h 1867533"/>
                      <a:gd name="connsiteX38" fmla="*/ 1683805 w 1855961"/>
                      <a:gd name="connsiteY38" fmla="*/ 1080051 h 1867533"/>
                      <a:gd name="connsiteX39" fmla="*/ 1654340 w 1855961"/>
                      <a:gd name="connsiteY39" fmla="*/ 1197161 h 1867533"/>
                      <a:gd name="connsiteX40" fmla="*/ 1635240 w 1855961"/>
                      <a:gd name="connsiteY40" fmla="*/ 1243014 h 1867533"/>
                      <a:gd name="connsiteX41" fmla="*/ 1741241 w 1855961"/>
                      <a:gd name="connsiteY41" fmla="*/ 1304703 h 1867533"/>
                      <a:gd name="connsiteX42" fmla="*/ 1752145 w 1855961"/>
                      <a:gd name="connsiteY42" fmla="*/ 1345966 h 1867533"/>
                      <a:gd name="connsiteX43" fmla="*/ 1691428 w 1855961"/>
                      <a:gd name="connsiteY43" fmla="*/ 1450296 h 1867533"/>
                      <a:gd name="connsiteX44" fmla="*/ 1650165 w 1855961"/>
                      <a:gd name="connsiteY44" fmla="*/ 1461199 h 1867533"/>
                      <a:gd name="connsiteX45" fmla="*/ 1550637 w 1855961"/>
                      <a:gd name="connsiteY45" fmla="*/ 1403277 h 1867533"/>
                      <a:gd name="connsiteX46" fmla="*/ 1548460 w 1855961"/>
                      <a:gd name="connsiteY46" fmla="*/ 1406900 h 1867533"/>
                      <a:gd name="connsiteX47" fmla="*/ 1474850 w 1855961"/>
                      <a:gd name="connsiteY47" fmla="*/ 1496647 h 1867533"/>
                      <a:gd name="connsiteX48" fmla="*/ 1391328 w 1855961"/>
                      <a:gd name="connsiteY48" fmla="*/ 1572576 h 1867533"/>
                      <a:gd name="connsiteX49" fmla="*/ 1444513 w 1855961"/>
                      <a:gd name="connsiteY49" fmla="*/ 1665435 h 1867533"/>
                      <a:gd name="connsiteX50" fmla="*/ 1433325 w 1855961"/>
                      <a:gd name="connsiteY50" fmla="*/ 1706622 h 1867533"/>
                      <a:gd name="connsiteX51" fmla="*/ 1328578 w 1855961"/>
                      <a:gd name="connsiteY51" fmla="*/ 1766616 h 1867533"/>
                      <a:gd name="connsiteX52" fmla="*/ 1287391 w 1855961"/>
                      <a:gd name="connsiteY52" fmla="*/ 1755428 h 1867533"/>
                      <a:gd name="connsiteX53" fmla="*/ 1235965 w 1855961"/>
                      <a:gd name="connsiteY53" fmla="*/ 1665640 h 1867533"/>
                      <a:gd name="connsiteX54" fmla="*/ 1188176 w 1855961"/>
                      <a:gd name="connsiteY54" fmla="*/ 1688102 h 1867533"/>
                      <a:gd name="connsiteX55" fmla="*/ 1075345 w 1855961"/>
                      <a:gd name="connsiteY55" fmla="*/ 1721185 h 1867533"/>
                      <a:gd name="connsiteX56" fmla="*/ 1010278 w 1855961"/>
                      <a:gd name="connsiteY56" fmla="*/ 1727926 h 1867533"/>
                      <a:gd name="connsiteX57" fmla="*/ 1010278 w 1855961"/>
                      <a:gd name="connsiteY57" fmla="*/ 1837354 h 1867533"/>
                      <a:gd name="connsiteX58" fmla="*/ 980099 w 1855961"/>
                      <a:gd name="connsiteY58" fmla="*/ 1867533 h 1867533"/>
                      <a:gd name="connsiteX59" fmla="*/ 859388 w 1855961"/>
                      <a:gd name="connsiteY59" fmla="*/ 1867533 h 1867533"/>
                      <a:gd name="connsiteX60" fmla="*/ 829209 w 1855961"/>
                      <a:gd name="connsiteY60" fmla="*/ 1837354 h 1867533"/>
                      <a:gd name="connsiteX61" fmla="*/ 829209 w 1855961"/>
                      <a:gd name="connsiteY61" fmla="*/ 1825784 h 1867533"/>
                      <a:gd name="connsiteX62" fmla="*/ 829208 w 1855961"/>
                      <a:gd name="connsiteY62" fmla="*/ 1825781 h 1867533"/>
                      <a:gd name="connsiteX63" fmla="*/ 829208 w 1855961"/>
                      <a:gd name="connsiteY63" fmla="*/ 1728142 h 1867533"/>
                      <a:gd name="connsiteX64" fmla="*/ 762063 w 1855961"/>
                      <a:gd name="connsiteY64" fmla="*/ 1721185 h 1867533"/>
                      <a:gd name="connsiteX65" fmla="*/ 633710 w 1855961"/>
                      <a:gd name="connsiteY65" fmla="*/ 1682009 h 1867533"/>
                      <a:gd name="connsiteX66" fmla="*/ 605802 w 1855961"/>
                      <a:gd name="connsiteY66" fmla="*/ 1667767 h 1867533"/>
                      <a:gd name="connsiteX67" fmla="*/ 549246 w 1855961"/>
                      <a:gd name="connsiteY67" fmla="*/ 1765725 h 1867533"/>
                      <a:gd name="connsiteX68" fmla="*/ 508021 w 1855961"/>
                      <a:gd name="connsiteY68" fmla="*/ 1776771 h 1867533"/>
                      <a:gd name="connsiteX69" fmla="*/ 403482 w 1855961"/>
                      <a:gd name="connsiteY69" fmla="*/ 1716416 h 1867533"/>
                      <a:gd name="connsiteX70" fmla="*/ 389421 w 1855961"/>
                      <a:gd name="connsiteY70" fmla="*/ 1698091 h 1867533"/>
                      <a:gd name="connsiteX71" fmla="*/ 390721 w 1855961"/>
                      <a:gd name="connsiteY71" fmla="*/ 1688214 h 1867533"/>
                      <a:gd name="connsiteX72" fmla="*/ 389420 w 1855961"/>
                      <a:gd name="connsiteY72" fmla="*/ 1686518 h 1867533"/>
                      <a:gd name="connsiteX73" fmla="*/ 392435 w 1855961"/>
                      <a:gd name="connsiteY73" fmla="*/ 1663617 h 1867533"/>
                      <a:gd name="connsiteX74" fmla="*/ 446513 w 1855961"/>
                      <a:gd name="connsiteY74" fmla="*/ 1569951 h 1867533"/>
                      <a:gd name="connsiteX75" fmla="*/ 410058 w 1855961"/>
                      <a:gd name="connsiteY75" fmla="*/ 1542635 h 1867533"/>
                      <a:gd name="connsiteX76" fmla="*/ 298682 w 1855961"/>
                      <a:gd name="connsiteY76" fmla="*/ 1420401 h 1867533"/>
                      <a:gd name="connsiteX77" fmla="*/ 291827 w 1855961"/>
                      <a:gd name="connsiteY77" fmla="*/ 1410006 h 1867533"/>
                      <a:gd name="connsiteX78" fmla="*/ 187491 w 1855961"/>
                      <a:gd name="connsiteY78" fmla="*/ 1470245 h 1867533"/>
                      <a:gd name="connsiteX79" fmla="*/ 146266 w 1855961"/>
                      <a:gd name="connsiteY79" fmla="*/ 1459199 h 1867533"/>
                      <a:gd name="connsiteX80" fmla="*/ 85910 w 1855961"/>
                      <a:gd name="connsiteY80" fmla="*/ 1354660 h 1867533"/>
                      <a:gd name="connsiteX81" fmla="*/ 96957 w 1855961"/>
                      <a:gd name="connsiteY81" fmla="*/ 1313435 h 1867533"/>
                      <a:gd name="connsiteX82" fmla="*/ 204353 w 1855961"/>
                      <a:gd name="connsiteY82" fmla="*/ 1251430 h 1867533"/>
                      <a:gd name="connsiteX83" fmla="*/ 183068 w 1855961"/>
                      <a:gd name="connsiteY83" fmla="*/ 1197160 h 1867533"/>
                      <a:gd name="connsiteX84" fmla="*/ 152152 w 1855961"/>
                      <a:gd name="connsiteY84" fmla="*/ 1071430 h 1867533"/>
                      <a:gd name="connsiteX85" fmla="*/ 150028 w 1855961"/>
                      <a:gd name="connsiteY85" fmla="*/ 1045048 h 1867533"/>
                      <a:gd name="connsiteX86" fmla="*/ 30179 w 1855961"/>
                      <a:gd name="connsiteY86" fmla="*/ 1045048 h 1867533"/>
                      <a:gd name="connsiteX87" fmla="*/ 0 w 1855961"/>
                      <a:gd name="connsiteY87" fmla="*/ 1014869 h 1867533"/>
                      <a:gd name="connsiteX88" fmla="*/ 0 w 1855961"/>
                      <a:gd name="connsiteY88" fmla="*/ 894158 h 1867533"/>
                      <a:gd name="connsiteX89" fmla="*/ 30179 w 1855961"/>
                      <a:gd name="connsiteY89" fmla="*/ 863979 h 1867533"/>
                      <a:gd name="connsiteX90" fmla="*/ 147875 w 1855961"/>
                      <a:gd name="connsiteY90" fmla="*/ 863979 h 1867533"/>
                      <a:gd name="connsiteX91" fmla="*/ 153603 w 1855961"/>
                      <a:gd name="connsiteY91" fmla="*/ 797265 h 1867533"/>
                      <a:gd name="connsiteX92" fmla="*/ 193008 w 1855961"/>
                      <a:gd name="connsiteY92" fmla="*/ 652022 h 1867533"/>
                      <a:gd name="connsiteX93" fmla="*/ 207644 w 1855961"/>
                      <a:gd name="connsiteY93" fmla="*/ 621699 h 1867533"/>
                      <a:gd name="connsiteX94" fmla="*/ 98240 w 1855961"/>
                      <a:gd name="connsiteY94" fmla="*/ 558029 h 1867533"/>
                      <a:gd name="connsiteX95" fmla="*/ 87336 w 1855961"/>
                      <a:gd name="connsiteY95" fmla="*/ 516766 h 1867533"/>
                      <a:gd name="connsiteX96" fmla="*/ 148053 w 1855961"/>
                      <a:gd name="connsiteY96" fmla="*/ 412437 h 1867533"/>
                      <a:gd name="connsiteX97" fmla="*/ 189316 w 1855961"/>
                      <a:gd name="connsiteY97" fmla="*/ 401533 h 1867533"/>
                      <a:gd name="connsiteX98" fmla="*/ 297311 w 1855961"/>
                      <a:gd name="connsiteY98" fmla="*/ 464382 h 1867533"/>
                      <a:gd name="connsiteX99" fmla="*/ 342985 w 1855961"/>
                      <a:gd name="connsiteY99" fmla="*/ 402037 h 1867533"/>
                      <a:gd name="connsiteX100" fmla="*/ 448077 w 1855961"/>
                      <a:gd name="connsiteY100" fmla="*/ 302925 h 1867533"/>
                      <a:gd name="connsiteX101" fmla="*/ 453420 w 1855961"/>
                      <a:gd name="connsiteY101" fmla="*/ 299348 h 1867533"/>
                      <a:gd name="connsiteX102" fmla="*/ 394970 w 1855961"/>
                      <a:gd name="connsiteY102" fmla="*/ 197297 h 1867533"/>
                      <a:gd name="connsiteX103" fmla="*/ 406158 w 1855961"/>
                      <a:gd name="connsiteY103" fmla="*/ 156110 h 1867533"/>
                      <a:gd name="connsiteX104" fmla="*/ 510905 w 1855961"/>
                      <a:gd name="connsiteY104" fmla="*/ 96116 h 1867533"/>
                      <a:gd name="connsiteX105" fmla="*/ 552092 w 1855961"/>
                      <a:gd name="connsiteY105" fmla="*/ 107305 h 1867533"/>
                      <a:gd name="connsiteX106" fmla="*/ 609659 w 1855961"/>
                      <a:gd name="connsiteY106" fmla="*/ 207815 h 1867533"/>
                      <a:gd name="connsiteX107" fmla="*/ 649232 w 1855961"/>
                      <a:gd name="connsiteY107" fmla="*/ 189215 h 1867533"/>
                      <a:gd name="connsiteX108" fmla="*/ 762063 w 1855961"/>
                      <a:gd name="connsiteY108" fmla="*/ 156131 h 1867533"/>
                      <a:gd name="connsiteX109" fmla="*/ 829208 w 1855961"/>
                      <a:gd name="connsiteY109" fmla="*/ 149175 h 1867533"/>
                      <a:gd name="connsiteX110" fmla="*/ 829208 w 1855961"/>
                      <a:gd name="connsiteY110" fmla="*/ 30179 h 1867533"/>
                      <a:gd name="connsiteX111" fmla="*/ 859387 w 1855961"/>
                      <a:gd name="connsiteY111" fmla="*/ 0 h 18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855961" h="1867533">
                        <a:moveTo>
                          <a:pt x="927980" y="305553"/>
                        </a:moveTo>
                        <a:cubicBezTo>
                          <a:pt x="586809" y="305553"/>
                          <a:pt x="310236" y="586814"/>
                          <a:pt x="310236" y="933766"/>
                        </a:cubicBezTo>
                        <a:cubicBezTo>
                          <a:pt x="310236" y="1280718"/>
                          <a:pt x="586809" y="1561979"/>
                          <a:pt x="927980" y="1561979"/>
                        </a:cubicBezTo>
                        <a:cubicBezTo>
                          <a:pt x="1269151" y="1561979"/>
                          <a:pt x="1545724" y="1280718"/>
                          <a:pt x="1545724" y="933766"/>
                        </a:cubicBezTo>
                        <a:cubicBezTo>
                          <a:pt x="1545724" y="586814"/>
                          <a:pt x="1269151" y="305553"/>
                          <a:pt x="927980" y="305553"/>
                        </a:cubicBezTo>
                        <a:close/>
                        <a:moveTo>
                          <a:pt x="859387" y="0"/>
                        </a:moveTo>
                        <a:lnTo>
                          <a:pt x="980098" y="0"/>
                        </a:lnTo>
                        <a:cubicBezTo>
                          <a:pt x="996765" y="0"/>
                          <a:pt x="1010277" y="13512"/>
                          <a:pt x="1010277" y="30179"/>
                        </a:cubicBezTo>
                        <a:lnTo>
                          <a:pt x="1010277" y="41749"/>
                        </a:lnTo>
                        <a:lnTo>
                          <a:pt x="1010278" y="41752"/>
                        </a:lnTo>
                        <a:lnTo>
                          <a:pt x="1010278" y="149390"/>
                        </a:lnTo>
                        <a:lnTo>
                          <a:pt x="1075345" y="156131"/>
                        </a:lnTo>
                        <a:cubicBezTo>
                          <a:pt x="1119617" y="165441"/>
                          <a:pt x="1162518" y="178620"/>
                          <a:pt x="1203699" y="195308"/>
                        </a:cubicBezTo>
                        <a:lnTo>
                          <a:pt x="1231865" y="209681"/>
                        </a:lnTo>
                        <a:lnTo>
                          <a:pt x="1290236" y="108580"/>
                        </a:lnTo>
                        <a:cubicBezTo>
                          <a:pt x="1298569" y="94146"/>
                          <a:pt x="1317027" y="89200"/>
                          <a:pt x="1331461" y="97534"/>
                        </a:cubicBezTo>
                        <a:lnTo>
                          <a:pt x="1436000" y="157890"/>
                        </a:lnTo>
                        <a:cubicBezTo>
                          <a:pt x="1443217" y="162056"/>
                          <a:pt x="1448062" y="168754"/>
                          <a:pt x="1450061" y="176215"/>
                        </a:cubicBezTo>
                        <a:lnTo>
                          <a:pt x="1448761" y="186092"/>
                        </a:lnTo>
                        <a:lnTo>
                          <a:pt x="1450062" y="187788"/>
                        </a:lnTo>
                        <a:cubicBezTo>
                          <a:pt x="1452061" y="195248"/>
                          <a:pt x="1451214" y="203471"/>
                          <a:pt x="1447047" y="210688"/>
                        </a:cubicBezTo>
                        <a:lnTo>
                          <a:pt x="1391129" y="307541"/>
                        </a:lnTo>
                        <a:lnTo>
                          <a:pt x="1427350" y="334682"/>
                        </a:lnTo>
                        <a:cubicBezTo>
                          <a:pt x="1468481" y="371297"/>
                          <a:pt x="1505834" y="412274"/>
                          <a:pt x="1538726" y="456915"/>
                        </a:cubicBezTo>
                        <a:lnTo>
                          <a:pt x="1550243" y="474379"/>
                        </a:lnTo>
                        <a:lnTo>
                          <a:pt x="1651994" y="415633"/>
                        </a:lnTo>
                        <a:cubicBezTo>
                          <a:pt x="1666428" y="407300"/>
                          <a:pt x="1684886" y="412246"/>
                          <a:pt x="1693219" y="426680"/>
                        </a:cubicBezTo>
                        <a:lnTo>
                          <a:pt x="1753575" y="531219"/>
                        </a:lnTo>
                        <a:cubicBezTo>
                          <a:pt x="1761908" y="545653"/>
                          <a:pt x="1756962" y="564110"/>
                          <a:pt x="1742528" y="572444"/>
                        </a:cubicBezTo>
                        <a:lnTo>
                          <a:pt x="1636177" y="633846"/>
                        </a:lnTo>
                        <a:lnTo>
                          <a:pt x="1654340" y="680156"/>
                        </a:lnTo>
                        <a:cubicBezTo>
                          <a:pt x="1667825" y="720695"/>
                          <a:pt x="1678226" y="762704"/>
                          <a:pt x="1685256" y="805886"/>
                        </a:cubicBezTo>
                        <a:lnTo>
                          <a:pt x="1689933" y="863979"/>
                        </a:lnTo>
                        <a:lnTo>
                          <a:pt x="1825782" y="863979"/>
                        </a:lnTo>
                        <a:cubicBezTo>
                          <a:pt x="1842449" y="863979"/>
                          <a:pt x="1855961" y="877491"/>
                          <a:pt x="1855961" y="894158"/>
                        </a:cubicBezTo>
                        <a:lnTo>
                          <a:pt x="1855961" y="1014869"/>
                        </a:lnTo>
                        <a:cubicBezTo>
                          <a:pt x="1855961" y="1031536"/>
                          <a:pt x="1842449" y="1045048"/>
                          <a:pt x="1825782" y="1045048"/>
                        </a:cubicBezTo>
                        <a:lnTo>
                          <a:pt x="1686811" y="1045048"/>
                        </a:lnTo>
                        <a:lnTo>
                          <a:pt x="1683805" y="1080051"/>
                        </a:lnTo>
                        <a:cubicBezTo>
                          <a:pt x="1676826" y="1120207"/>
                          <a:pt x="1666926" y="1159324"/>
                          <a:pt x="1654340" y="1197161"/>
                        </a:cubicBezTo>
                        <a:lnTo>
                          <a:pt x="1635240" y="1243014"/>
                        </a:lnTo>
                        <a:lnTo>
                          <a:pt x="1741241" y="1304703"/>
                        </a:lnTo>
                        <a:cubicBezTo>
                          <a:pt x="1755646" y="1313086"/>
                          <a:pt x="1760528" y="1331561"/>
                          <a:pt x="1752145" y="1345966"/>
                        </a:cubicBezTo>
                        <a:lnTo>
                          <a:pt x="1691428" y="1450296"/>
                        </a:lnTo>
                        <a:cubicBezTo>
                          <a:pt x="1683045" y="1464701"/>
                          <a:pt x="1664570" y="1469583"/>
                          <a:pt x="1650165" y="1461199"/>
                        </a:cubicBezTo>
                        <a:lnTo>
                          <a:pt x="1550637" y="1403277"/>
                        </a:lnTo>
                        <a:lnTo>
                          <a:pt x="1548460" y="1406900"/>
                        </a:lnTo>
                        <a:cubicBezTo>
                          <a:pt x="1526064" y="1438656"/>
                          <a:pt x="1501449" y="1468652"/>
                          <a:pt x="1474850" y="1496647"/>
                        </a:cubicBezTo>
                        <a:lnTo>
                          <a:pt x="1391328" y="1572576"/>
                        </a:lnTo>
                        <a:lnTo>
                          <a:pt x="1444513" y="1665435"/>
                        </a:lnTo>
                        <a:cubicBezTo>
                          <a:pt x="1452797" y="1679898"/>
                          <a:pt x="1447788" y="1698339"/>
                          <a:pt x="1433325" y="1706622"/>
                        </a:cubicBezTo>
                        <a:lnTo>
                          <a:pt x="1328578" y="1766616"/>
                        </a:lnTo>
                        <a:cubicBezTo>
                          <a:pt x="1314115" y="1774900"/>
                          <a:pt x="1295675" y="1769890"/>
                          <a:pt x="1287391" y="1755428"/>
                        </a:cubicBezTo>
                        <a:lnTo>
                          <a:pt x="1235965" y="1665640"/>
                        </a:lnTo>
                        <a:lnTo>
                          <a:pt x="1188176" y="1688102"/>
                        </a:lnTo>
                        <a:cubicBezTo>
                          <a:pt x="1151771" y="1701931"/>
                          <a:pt x="1114083" y="1713039"/>
                          <a:pt x="1075345" y="1721185"/>
                        </a:cubicBezTo>
                        <a:lnTo>
                          <a:pt x="1010278" y="1727926"/>
                        </a:lnTo>
                        <a:lnTo>
                          <a:pt x="1010278" y="1837354"/>
                        </a:lnTo>
                        <a:cubicBezTo>
                          <a:pt x="1010278" y="1854021"/>
                          <a:pt x="996766" y="1867533"/>
                          <a:pt x="980099" y="1867533"/>
                        </a:cubicBezTo>
                        <a:lnTo>
                          <a:pt x="859388" y="1867533"/>
                        </a:lnTo>
                        <a:cubicBezTo>
                          <a:pt x="842721" y="1867533"/>
                          <a:pt x="829209" y="1854021"/>
                          <a:pt x="829209" y="1837354"/>
                        </a:cubicBezTo>
                        <a:lnTo>
                          <a:pt x="829209" y="1825784"/>
                        </a:lnTo>
                        <a:lnTo>
                          <a:pt x="829208" y="1825781"/>
                        </a:lnTo>
                        <a:lnTo>
                          <a:pt x="829208" y="1728142"/>
                        </a:lnTo>
                        <a:lnTo>
                          <a:pt x="762063" y="1721185"/>
                        </a:lnTo>
                        <a:cubicBezTo>
                          <a:pt x="717791" y="1711875"/>
                          <a:pt x="674890" y="1698697"/>
                          <a:pt x="633710" y="1682009"/>
                        </a:cubicBezTo>
                        <a:lnTo>
                          <a:pt x="605802" y="1667767"/>
                        </a:lnTo>
                        <a:lnTo>
                          <a:pt x="549246" y="1765725"/>
                        </a:lnTo>
                        <a:cubicBezTo>
                          <a:pt x="540913" y="1780159"/>
                          <a:pt x="522455" y="1785105"/>
                          <a:pt x="508021" y="1776771"/>
                        </a:cubicBezTo>
                        <a:lnTo>
                          <a:pt x="403482" y="1716416"/>
                        </a:lnTo>
                        <a:cubicBezTo>
                          <a:pt x="396265" y="1712249"/>
                          <a:pt x="391420" y="1705551"/>
                          <a:pt x="389421" y="1698091"/>
                        </a:cubicBezTo>
                        <a:lnTo>
                          <a:pt x="390721" y="1688214"/>
                        </a:lnTo>
                        <a:lnTo>
                          <a:pt x="389420" y="1686518"/>
                        </a:lnTo>
                        <a:cubicBezTo>
                          <a:pt x="387421" y="1679057"/>
                          <a:pt x="388268" y="1670834"/>
                          <a:pt x="392435" y="1663617"/>
                        </a:cubicBezTo>
                        <a:lnTo>
                          <a:pt x="446513" y="1569951"/>
                        </a:lnTo>
                        <a:lnTo>
                          <a:pt x="410058" y="1542635"/>
                        </a:lnTo>
                        <a:cubicBezTo>
                          <a:pt x="368927" y="1506020"/>
                          <a:pt x="331575" y="1465042"/>
                          <a:pt x="298682" y="1420401"/>
                        </a:cubicBezTo>
                        <a:lnTo>
                          <a:pt x="291827" y="1410006"/>
                        </a:lnTo>
                        <a:lnTo>
                          <a:pt x="187491" y="1470245"/>
                        </a:lnTo>
                        <a:cubicBezTo>
                          <a:pt x="173057" y="1478578"/>
                          <a:pt x="154600" y="1473633"/>
                          <a:pt x="146266" y="1459199"/>
                        </a:cubicBezTo>
                        <a:lnTo>
                          <a:pt x="85910" y="1354660"/>
                        </a:lnTo>
                        <a:cubicBezTo>
                          <a:pt x="77577" y="1340226"/>
                          <a:pt x="82523" y="1321768"/>
                          <a:pt x="96957" y="1313435"/>
                        </a:cubicBezTo>
                        <a:lnTo>
                          <a:pt x="204353" y="1251430"/>
                        </a:lnTo>
                        <a:lnTo>
                          <a:pt x="183068" y="1197160"/>
                        </a:lnTo>
                        <a:cubicBezTo>
                          <a:pt x="169583" y="1156621"/>
                          <a:pt x="159182" y="1114613"/>
                          <a:pt x="152152" y="1071430"/>
                        </a:cubicBezTo>
                        <a:lnTo>
                          <a:pt x="150028" y="1045048"/>
                        </a:lnTo>
                        <a:lnTo>
                          <a:pt x="30179" y="1045048"/>
                        </a:lnTo>
                        <a:cubicBezTo>
                          <a:pt x="13512" y="1045048"/>
                          <a:pt x="0" y="1031536"/>
                          <a:pt x="0" y="1014869"/>
                        </a:cubicBezTo>
                        <a:lnTo>
                          <a:pt x="0" y="894158"/>
                        </a:lnTo>
                        <a:cubicBezTo>
                          <a:pt x="0" y="877491"/>
                          <a:pt x="13512" y="863979"/>
                          <a:pt x="30179" y="863979"/>
                        </a:cubicBezTo>
                        <a:lnTo>
                          <a:pt x="147875" y="863979"/>
                        </a:lnTo>
                        <a:lnTo>
                          <a:pt x="153603" y="797265"/>
                        </a:lnTo>
                        <a:cubicBezTo>
                          <a:pt x="162328" y="747070"/>
                          <a:pt x="175615" y="698500"/>
                          <a:pt x="193008" y="652022"/>
                        </a:cubicBezTo>
                        <a:lnTo>
                          <a:pt x="207644" y="621699"/>
                        </a:lnTo>
                        <a:lnTo>
                          <a:pt x="98240" y="558029"/>
                        </a:lnTo>
                        <a:cubicBezTo>
                          <a:pt x="83835" y="549646"/>
                          <a:pt x="78953" y="531171"/>
                          <a:pt x="87336" y="516766"/>
                        </a:cubicBezTo>
                        <a:lnTo>
                          <a:pt x="148053" y="412437"/>
                        </a:lnTo>
                        <a:cubicBezTo>
                          <a:pt x="156436" y="398031"/>
                          <a:pt x="174911" y="393150"/>
                          <a:pt x="189316" y="401533"/>
                        </a:cubicBezTo>
                        <a:lnTo>
                          <a:pt x="297311" y="464382"/>
                        </a:lnTo>
                        <a:lnTo>
                          <a:pt x="342985" y="402037"/>
                        </a:lnTo>
                        <a:cubicBezTo>
                          <a:pt x="374975" y="365811"/>
                          <a:pt x="410158" y="332618"/>
                          <a:pt x="448077" y="302925"/>
                        </a:cubicBezTo>
                        <a:lnTo>
                          <a:pt x="453420" y="299348"/>
                        </a:lnTo>
                        <a:lnTo>
                          <a:pt x="394970" y="197297"/>
                        </a:lnTo>
                        <a:cubicBezTo>
                          <a:pt x="386686" y="182834"/>
                          <a:pt x="391696" y="164394"/>
                          <a:pt x="406158" y="156110"/>
                        </a:cubicBezTo>
                        <a:lnTo>
                          <a:pt x="510905" y="96116"/>
                        </a:lnTo>
                        <a:cubicBezTo>
                          <a:pt x="525368" y="87832"/>
                          <a:pt x="543809" y="92842"/>
                          <a:pt x="552092" y="107305"/>
                        </a:cubicBezTo>
                        <a:lnTo>
                          <a:pt x="609659" y="207815"/>
                        </a:lnTo>
                        <a:lnTo>
                          <a:pt x="649232" y="189215"/>
                        </a:lnTo>
                        <a:cubicBezTo>
                          <a:pt x="685637" y="175385"/>
                          <a:pt x="723325" y="164278"/>
                          <a:pt x="762063" y="156131"/>
                        </a:cubicBezTo>
                        <a:lnTo>
                          <a:pt x="829208" y="149175"/>
                        </a:lnTo>
                        <a:lnTo>
                          <a:pt x="829208" y="30179"/>
                        </a:lnTo>
                        <a:cubicBezTo>
                          <a:pt x="829208" y="13512"/>
                          <a:pt x="842720" y="0"/>
                          <a:pt x="859387" y="0"/>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sp>
                <p:nvSpPr>
                  <p:cNvPr id="68" name="Freeform 67">
                    <a:extLst>
                      <a:ext uri="{FF2B5EF4-FFF2-40B4-BE49-F238E27FC236}">
                        <a16:creationId xmlns:a16="http://schemas.microsoft.com/office/drawing/2014/main" id="{27E72657-82BA-5044-84B8-C3599F6896AF}"/>
                      </a:ext>
                    </a:extLst>
                  </p:cNvPr>
                  <p:cNvSpPr/>
                  <p:nvPr/>
                </p:nvSpPr>
                <p:spPr>
                  <a:xfrm>
                    <a:off x="4244265" y="2766400"/>
                    <a:ext cx="570820" cy="574379"/>
                  </a:xfrm>
                  <a:custGeom>
                    <a:avLst/>
                    <a:gdLst>
                      <a:gd name="connsiteX0" fmla="*/ 927980 w 1855961"/>
                      <a:gd name="connsiteY0" fmla="*/ 305553 h 1867533"/>
                      <a:gd name="connsiteX1" fmla="*/ 310236 w 1855961"/>
                      <a:gd name="connsiteY1" fmla="*/ 933766 h 1867533"/>
                      <a:gd name="connsiteX2" fmla="*/ 927980 w 1855961"/>
                      <a:gd name="connsiteY2" fmla="*/ 1561979 h 1867533"/>
                      <a:gd name="connsiteX3" fmla="*/ 1545724 w 1855961"/>
                      <a:gd name="connsiteY3" fmla="*/ 933766 h 1867533"/>
                      <a:gd name="connsiteX4" fmla="*/ 927980 w 1855961"/>
                      <a:gd name="connsiteY4" fmla="*/ 305553 h 1867533"/>
                      <a:gd name="connsiteX5" fmla="*/ 859387 w 1855961"/>
                      <a:gd name="connsiteY5" fmla="*/ 0 h 1867533"/>
                      <a:gd name="connsiteX6" fmla="*/ 980098 w 1855961"/>
                      <a:gd name="connsiteY6" fmla="*/ 0 h 1867533"/>
                      <a:gd name="connsiteX7" fmla="*/ 1010277 w 1855961"/>
                      <a:gd name="connsiteY7" fmla="*/ 30179 h 1867533"/>
                      <a:gd name="connsiteX8" fmla="*/ 1010277 w 1855961"/>
                      <a:gd name="connsiteY8" fmla="*/ 41749 h 1867533"/>
                      <a:gd name="connsiteX9" fmla="*/ 1010278 w 1855961"/>
                      <a:gd name="connsiteY9" fmla="*/ 41752 h 1867533"/>
                      <a:gd name="connsiteX10" fmla="*/ 1010278 w 1855961"/>
                      <a:gd name="connsiteY10" fmla="*/ 149390 h 1867533"/>
                      <a:gd name="connsiteX11" fmla="*/ 1075345 w 1855961"/>
                      <a:gd name="connsiteY11" fmla="*/ 156131 h 1867533"/>
                      <a:gd name="connsiteX12" fmla="*/ 1203699 w 1855961"/>
                      <a:gd name="connsiteY12" fmla="*/ 195308 h 1867533"/>
                      <a:gd name="connsiteX13" fmla="*/ 1231865 w 1855961"/>
                      <a:gd name="connsiteY13" fmla="*/ 209681 h 1867533"/>
                      <a:gd name="connsiteX14" fmla="*/ 1290236 w 1855961"/>
                      <a:gd name="connsiteY14" fmla="*/ 108580 h 1867533"/>
                      <a:gd name="connsiteX15" fmla="*/ 1331461 w 1855961"/>
                      <a:gd name="connsiteY15" fmla="*/ 97534 h 1867533"/>
                      <a:gd name="connsiteX16" fmla="*/ 1436000 w 1855961"/>
                      <a:gd name="connsiteY16" fmla="*/ 157890 h 1867533"/>
                      <a:gd name="connsiteX17" fmla="*/ 1450061 w 1855961"/>
                      <a:gd name="connsiteY17" fmla="*/ 176215 h 1867533"/>
                      <a:gd name="connsiteX18" fmla="*/ 1448761 w 1855961"/>
                      <a:gd name="connsiteY18" fmla="*/ 186092 h 1867533"/>
                      <a:gd name="connsiteX19" fmla="*/ 1450062 w 1855961"/>
                      <a:gd name="connsiteY19" fmla="*/ 187788 h 1867533"/>
                      <a:gd name="connsiteX20" fmla="*/ 1447047 w 1855961"/>
                      <a:gd name="connsiteY20" fmla="*/ 210688 h 1867533"/>
                      <a:gd name="connsiteX21" fmla="*/ 1391129 w 1855961"/>
                      <a:gd name="connsiteY21" fmla="*/ 307541 h 1867533"/>
                      <a:gd name="connsiteX22" fmla="*/ 1427350 w 1855961"/>
                      <a:gd name="connsiteY22" fmla="*/ 334682 h 1867533"/>
                      <a:gd name="connsiteX23" fmla="*/ 1538726 w 1855961"/>
                      <a:gd name="connsiteY23" fmla="*/ 456915 h 1867533"/>
                      <a:gd name="connsiteX24" fmla="*/ 1550243 w 1855961"/>
                      <a:gd name="connsiteY24" fmla="*/ 474379 h 1867533"/>
                      <a:gd name="connsiteX25" fmla="*/ 1651994 w 1855961"/>
                      <a:gd name="connsiteY25" fmla="*/ 415633 h 1867533"/>
                      <a:gd name="connsiteX26" fmla="*/ 1693219 w 1855961"/>
                      <a:gd name="connsiteY26" fmla="*/ 426680 h 1867533"/>
                      <a:gd name="connsiteX27" fmla="*/ 1753575 w 1855961"/>
                      <a:gd name="connsiteY27" fmla="*/ 531219 h 1867533"/>
                      <a:gd name="connsiteX28" fmla="*/ 1742528 w 1855961"/>
                      <a:gd name="connsiteY28" fmla="*/ 572444 h 1867533"/>
                      <a:gd name="connsiteX29" fmla="*/ 1636177 w 1855961"/>
                      <a:gd name="connsiteY29" fmla="*/ 633846 h 1867533"/>
                      <a:gd name="connsiteX30" fmla="*/ 1654340 w 1855961"/>
                      <a:gd name="connsiteY30" fmla="*/ 680156 h 1867533"/>
                      <a:gd name="connsiteX31" fmla="*/ 1685256 w 1855961"/>
                      <a:gd name="connsiteY31" fmla="*/ 805886 h 1867533"/>
                      <a:gd name="connsiteX32" fmla="*/ 1689933 w 1855961"/>
                      <a:gd name="connsiteY32" fmla="*/ 863979 h 1867533"/>
                      <a:gd name="connsiteX33" fmla="*/ 1825782 w 1855961"/>
                      <a:gd name="connsiteY33" fmla="*/ 863979 h 1867533"/>
                      <a:gd name="connsiteX34" fmla="*/ 1855961 w 1855961"/>
                      <a:gd name="connsiteY34" fmla="*/ 894158 h 1867533"/>
                      <a:gd name="connsiteX35" fmla="*/ 1855961 w 1855961"/>
                      <a:gd name="connsiteY35" fmla="*/ 1014869 h 1867533"/>
                      <a:gd name="connsiteX36" fmla="*/ 1825782 w 1855961"/>
                      <a:gd name="connsiteY36" fmla="*/ 1045048 h 1867533"/>
                      <a:gd name="connsiteX37" fmla="*/ 1686811 w 1855961"/>
                      <a:gd name="connsiteY37" fmla="*/ 1045048 h 1867533"/>
                      <a:gd name="connsiteX38" fmla="*/ 1683805 w 1855961"/>
                      <a:gd name="connsiteY38" fmla="*/ 1080051 h 1867533"/>
                      <a:gd name="connsiteX39" fmla="*/ 1654340 w 1855961"/>
                      <a:gd name="connsiteY39" fmla="*/ 1197161 h 1867533"/>
                      <a:gd name="connsiteX40" fmla="*/ 1635240 w 1855961"/>
                      <a:gd name="connsiteY40" fmla="*/ 1243014 h 1867533"/>
                      <a:gd name="connsiteX41" fmla="*/ 1741241 w 1855961"/>
                      <a:gd name="connsiteY41" fmla="*/ 1304703 h 1867533"/>
                      <a:gd name="connsiteX42" fmla="*/ 1752145 w 1855961"/>
                      <a:gd name="connsiteY42" fmla="*/ 1345966 h 1867533"/>
                      <a:gd name="connsiteX43" fmla="*/ 1691428 w 1855961"/>
                      <a:gd name="connsiteY43" fmla="*/ 1450296 h 1867533"/>
                      <a:gd name="connsiteX44" fmla="*/ 1650165 w 1855961"/>
                      <a:gd name="connsiteY44" fmla="*/ 1461199 h 1867533"/>
                      <a:gd name="connsiteX45" fmla="*/ 1550637 w 1855961"/>
                      <a:gd name="connsiteY45" fmla="*/ 1403277 h 1867533"/>
                      <a:gd name="connsiteX46" fmla="*/ 1548460 w 1855961"/>
                      <a:gd name="connsiteY46" fmla="*/ 1406900 h 1867533"/>
                      <a:gd name="connsiteX47" fmla="*/ 1474850 w 1855961"/>
                      <a:gd name="connsiteY47" fmla="*/ 1496647 h 1867533"/>
                      <a:gd name="connsiteX48" fmla="*/ 1391328 w 1855961"/>
                      <a:gd name="connsiteY48" fmla="*/ 1572576 h 1867533"/>
                      <a:gd name="connsiteX49" fmla="*/ 1444513 w 1855961"/>
                      <a:gd name="connsiteY49" fmla="*/ 1665435 h 1867533"/>
                      <a:gd name="connsiteX50" fmla="*/ 1433325 w 1855961"/>
                      <a:gd name="connsiteY50" fmla="*/ 1706622 h 1867533"/>
                      <a:gd name="connsiteX51" fmla="*/ 1328578 w 1855961"/>
                      <a:gd name="connsiteY51" fmla="*/ 1766616 h 1867533"/>
                      <a:gd name="connsiteX52" fmla="*/ 1287391 w 1855961"/>
                      <a:gd name="connsiteY52" fmla="*/ 1755428 h 1867533"/>
                      <a:gd name="connsiteX53" fmla="*/ 1235965 w 1855961"/>
                      <a:gd name="connsiteY53" fmla="*/ 1665640 h 1867533"/>
                      <a:gd name="connsiteX54" fmla="*/ 1188176 w 1855961"/>
                      <a:gd name="connsiteY54" fmla="*/ 1688102 h 1867533"/>
                      <a:gd name="connsiteX55" fmla="*/ 1075345 w 1855961"/>
                      <a:gd name="connsiteY55" fmla="*/ 1721185 h 1867533"/>
                      <a:gd name="connsiteX56" fmla="*/ 1010278 w 1855961"/>
                      <a:gd name="connsiteY56" fmla="*/ 1727926 h 1867533"/>
                      <a:gd name="connsiteX57" fmla="*/ 1010278 w 1855961"/>
                      <a:gd name="connsiteY57" fmla="*/ 1837354 h 1867533"/>
                      <a:gd name="connsiteX58" fmla="*/ 980099 w 1855961"/>
                      <a:gd name="connsiteY58" fmla="*/ 1867533 h 1867533"/>
                      <a:gd name="connsiteX59" fmla="*/ 859388 w 1855961"/>
                      <a:gd name="connsiteY59" fmla="*/ 1867533 h 1867533"/>
                      <a:gd name="connsiteX60" fmla="*/ 829209 w 1855961"/>
                      <a:gd name="connsiteY60" fmla="*/ 1837354 h 1867533"/>
                      <a:gd name="connsiteX61" fmla="*/ 829209 w 1855961"/>
                      <a:gd name="connsiteY61" fmla="*/ 1825784 h 1867533"/>
                      <a:gd name="connsiteX62" fmla="*/ 829208 w 1855961"/>
                      <a:gd name="connsiteY62" fmla="*/ 1825781 h 1867533"/>
                      <a:gd name="connsiteX63" fmla="*/ 829208 w 1855961"/>
                      <a:gd name="connsiteY63" fmla="*/ 1728142 h 1867533"/>
                      <a:gd name="connsiteX64" fmla="*/ 762063 w 1855961"/>
                      <a:gd name="connsiteY64" fmla="*/ 1721185 h 1867533"/>
                      <a:gd name="connsiteX65" fmla="*/ 633710 w 1855961"/>
                      <a:gd name="connsiteY65" fmla="*/ 1682009 h 1867533"/>
                      <a:gd name="connsiteX66" fmla="*/ 605802 w 1855961"/>
                      <a:gd name="connsiteY66" fmla="*/ 1667767 h 1867533"/>
                      <a:gd name="connsiteX67" fmla="*/ 549246 w 1855961"/>
                      <a:gd name="connsiteY67" fmla="*/ 1765725 h 1867533"/>
                      <a:gd name="connsiteX68" fmla="*/ 508021 w 1855961"/>
                      <a:gd name="connsiteY68" fmla="*/ 1776771 h 1867533"/>
                      <a:gd name="connsiteX69" fmla="*/ 403482 w 1855961"/>
                      <a:gd name="connsiteY69" fmla="*/ 1716416 h 1867533"/>
                      <a:gd name="connsiteX70" fmla="*/ 389421 w 1855961"/>
                      <a:gd name="connsiteY70" fmla="*/ 1698091 h 1867533"/>
                      <a:gd name="connsiteX71" fmla="*/ 390721 w 1855961"/>
                      <a:gd name="connsiteY71" fmla="*/ 1688214 h 1867533"/>
                      <a:gd name="connsiteX72" fmla="*/ 389420 w 1855961"/>
                      <a:gd name="connsiteY72" fmla="*/ 1686518 h 1867533"/>
                      <a:gd name="connsiteX73" fmla="*/ 392435 w 1855961"/>
                      <a:gd name="connsiteY73" fmla="*/ 1663617 h 1867533"/>
                      <a:gd name="connsiteX74" fmla="*/ 446513 w 1855961"/>
                      <a:gd name="connsiteY74" fmla="*/ 1569951 h 1867533"/>
                      <a:gd name="connsiteX75" fmla="*/ 410058 w 1855961"/>
                      <a:gd name="connsiteY75" fmla="*/ 1542635 h 1867533"/>
                      <a:gd name="connsiteX76" fmla="*/ 298682 w 1855961"/>
                      <a:gd name="connsiteY76" fmla="*/ 1420401 h 1867533"/>
                      <a:gd name="connsiteX77" fmla="*/ 291827 w 1855961"/>
                      <a:gd name="connsiteY77" fmla="*/ 1410006 h 1867533"/>
                      <a:gd name="connsiteX78" fmla="*/ 187491 w 1855961"/>
                      <a:gd name="connsiteY78" fmla="*/ 1470245 h 1867533"/>
                      <a:gd name="connsiteX79" fmla="*/ 146266 w 1855961"/>
                      <a:gd name="connsiteY79" fmla="*/ 1459199 h 1867533"/>
                      <a:gd name="connsiteX80" fmla="*/ 85910 w 1855961"/>
                      <a:gd name="connsiteY80" fmla="*/ 1354660 h 1867533"/>
                      <a:gd name="connsiteX81" fmla="*/ 96957 w 1855961"/>
                      <a:gd name="connsiteY81" fmla="*/ 1313435 h 1867533"/>
                      <a:gd name="connsiteX82" fmla="*/ 204353 w 1855961"/>
                      <a:gd name="connsiteY82" fmla="*/ 1251430 h 1867533"/>
                      <a:gd name="connsiteX83" fmla="*/ 183068 w 1855961"/>
                      <a:gd name="connsiteY83" fmla="*/ 1197160 h 1867533"/>
                      <a:gd name="connsiteX84" fmla="*/ 152152 w 1855961"/>
                      <a:gd name="connsiteY84" fmla="*/ 1071430 h 1867533"/>
                      <a:gd name="connsiteX85" fmla="*/ 150028 w 1855961"/>
                      <a:gd name="connsiteY85" fmla="*/ 1045048 h 1867533"/>
                      <a:gd name="connsiteX86" fmla="*/ 30179 w 1855961"/>
                      <a:gd name="connsiteY86" fmla="*/ 1045048 h 1867533"/>
                      <a:gd name="connsiteX87" fmla="*/ 0 w 1855961"/>
                      <a:gd name="connsiteY87" fmla="*/ 1014869 h 1867533"/>
                      <a:gd name="connsiteX88" fmla="*/ 0 w 1855961"/>
                      <a:gd name="connsiteY88" fmla="*/ 894158 h 1867533"/>
                      <a:gd name="connsiteX89" fmla="*/ 30179 w 1855961"/>
                      <a:gd name="connsiteY89" fmla="*/ 863979 h 1867533"/>
                      <a:gd name="connsiteX90" fmla="*/ 147875 w 1855961"/>
                      <a:gd name="connsiteY90" fmla="*/ 863979 h 1867533"/>
                      <a:gd name="connsiteX91" fmla="*/ 153603 w 1855961"/>
                      <a:gd name="connsiteY91" fmla="*/ 797265 h 1867533"/>
                      <a:gd name="connsiteX92" fmla="*/ 193008 w 1855961"/>
                      <a:gd name="connsiteY92" fmla="*/ 652022 h 1867533"/>
                      <a:gd name="connsiteX93" fmla="*/ 207644 w 1855961"/>
                      <a:gd name="connsiteY93" fmla="*/ 621699 h 1867533"/>
                      <a:gd name="connsiteX94" fmla="*/ 98240 w 1855961"/>
                      <a:gd name="connsiteY94" fmla="*/ 558029 h 1867533"/>
                      <a:gd name="connsiteX95" fmla="*/ 87336 w 1855961"/>
                      <a:gd name="connsiteY95" fmla="*/ 516766 h 1867533"/>
                      <a:gd name="connsiteX96" fmla="*/ 148053 w 1855961"/>
                      <a:gd name="connsiteY96" fmla="*/ 412437 h 1867533"/>
                      <a:gd name="connsiteX97" fmla="*/ 189316 w 1855961"/>
                      <a:gd name="connsiteY97" fmla="*/ 401533 h 1867533"/>
                      <a:gd name="connsiteX98" fmla="*/ 297311 w 1855961"/>
                      <a:gd name="connsiteY98" fmla="*/ 464382 h 1867533"/>
                      <a:gd name="connsiteX99" fmla="*/ 342985 w 1855961"/>
                      <a:gd name="connsiteY99" fmla="*/ 402037 h 1867533"/>
                      <a:gd name="connsiteX100" fmla="*/ 448077 w 1855961"/>
                      <a:gd name="connsiteY100" fmla="*/ 302925 h 1867533"/>
                      <a:gd name="connsiteX101" fmla="*/ 453420 w 1855961"/>
                      <a:gd name="connsiteY101" fmla="*/ 299348 h 1867533"/>
                      <a:gd name="connsiteX102" fmla="*/ 394970 w 1855961"/>
                      <a:gd name="connsiteY102" fmla="*/ 197297 h 1867533"/>
                      <a:gd name="connsiteX103" fmla="*/ 406158 w 1855961"/>
                      <a:gd name="connsiteY103" fmla="*/ 156110 h 1867533"/>
                      <a:gd name="connsiteX104" fmla="*/ 510905 w 1855961"/>
                      <a:gd name="connsiteY104" fmla="*/ 96116 h 1867533"/>
                      <a:gd name="connsiteX105" fmla="*/ 552092 w 1855961"/>
                      <a:gd name="connsiteY105" fmla="*/ 107305 h 1867533"/>
                      <a:gd name="connsiteX106" fmla="*/ 609659 w 1855961"/>
                      <a:gd name="connsiteY106" fmla="*/ 207815 h 1867533"/>
                      <a:gd name="connsiteX107" fmla="*/ 649232 w 1855961"/>
                      <a:gd name="connsiteY107" fmla="*/ 189215 h 1867533"/>
                      <a:gd name="connsiteX108" fmla="*/ 762063 w 1855961"/>
                      <a:gd name="connsiteY108" fmla="*/ 156131 h 1867533"/>
                      <a:gd name="connsiteX109" fmla="*/ 829208 w 1855961"/>
                      <a:gd name="connsiteY109" fmla="*/ 149175 h 1867533"/>
                      <a:gd name="connsiteX110" fmla="*/ 829208 w 1855961"/>
                      <a:gd name="connsiteY110" fmla="*/ 30179 h 1867533"/>
                      <a:gd name="connsiteX111" fmla="*/ 859387 w 1855961"/>
                      <a:gd name="connsiteY111" fmla="*/ 0 h 18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855961" h="1867533">
                        <a:moveTo>
                          <a:pt x="927980" y="305553"/>
                        </a:moveTo>
                        <a:cubicBezTo>
                          <a:pt x="586809" y="305553"/>
                          <a:pt x="310236" y="586814"/>
                          <a:pt x="310236" y="933766"/>
                        </a:cubicBezTo>
                        <a:cubicBezTo>
                          <a:pt x="310236" y="1280718"/>
                          <a:pt x="586809" y="1561979"/>
                          <a:pt x="927980" y="1561979"/>
                        </a:cubicBezTo>
                        <a:cubicBezTo>
                          <a:pt x="1269151" y="1561979"/>
                          <a:pt x="1545724" y="1280718"/>
                          <a:pt x="1545724" y="933766"/>
                        </a:cubicBezTo>
                        <a:cubicBezTo>
                          <a:pt x="1545724" y="586814"/>
                          <a:pt x="1269151" y="305553"/>
                          <a:pt x="927980" y="305553"/>
                        </a:cubicBezTo>
                        <a:close/>
                        <a:moveTo>
                          <a:pt x="859387" y="0"/>
                        </a:moveTo>
                        <a:lnTo>
                          <a:pt x="980098" y="0"/>
                        </a:lnTo>
                        <a:cubicBezTo>
                          <a:pt x="996765" y="0"/>
                          <a:pt x="1010277" y="13512"/>
                          <a:pt x="1010277" y="30179"/>
                        </a:cubicBezTo>
                        <a:lnTo>
                          <a:pt x="1010277" y="41749"/>
                        </a:lnTo>
                        <a:lnTo>
                          <a:pt x="1010278" y="41752"/>
                        </a:lnTo>
                        <a:lnTo>
                          <a:pt x="1010278" y="149390"/>
                        </a:lnTo>
                        <a:lnTo>
                          <a:pt x="1075345" y="156131"/>
                        </a:lnTo>
                        <a:cubicBezTo>
                          <a:pt x="1119617" y="165441"/>
                          <a:pt x="1162518" y="178620"/>
                          <a:pt x="1203699" y="195308"/>
                        </a:cubicBezTo>
                        <a:lnTo>
                          <a:pt x="1231865" y="209681"/>
                        </a:lnTo>
                        <a:lnTo>
                          <a:pt x="1290236" y="108580"/>
                        </a:lnTo>
                        <a:cubicBezTo>
                          <a:pt x="1298569" y="94146"/>
                          <a:pt x="1317027" y="89200"/>
                          <a:pt x="1331461" y="97534"/>
                        </a:cubicBezTo>
                        <a:lnTo>
                          <a:pt x="1436000" y="157890"/>
                        </a:lnTo>
                        <a:cubicBezTo>
                          <a:pt x="1443217" y="162056"/>
                          <a:pt x="1448062" y="168754"/>
                          <a:pt x="1450061" y="176215"/>
                        </a:cubicBezTo>
                        <a:lnTo>
                          <a:pt x="1448761" y="186092"/>
                        </a:lnTo>
                        <a:lnTo>
                          <a:pt x="1450062" y="187788"/>
                        </a:lnTo>
                        <a:cubicBezTo>
                          <a:pt x="1452061" y="195248"/>
                          <a:pt x="1451214" y="203471"/>
                          <a:pt x="1447047" y="210688"/>
                        </a:cubicBezTo>
                        <a:lnTo>
                          <a:pt x="1391129" y="307541"/>
                        </a:lnTo>
                        <a:lnTo>
                          <a:pt x="1427350" y="334682"/>
                        </a:lnTo>
                        <a:cubicBezTo>
                          <a:pt x="1468481" y="371297"/>
                          <a:pt x="1505834" y="412274"/>
                          <a:pt x="1538726" y="456915"/>
                        </a:cubicBezTo>
                        <a:lnTo>
                          <a:pt x="1550243" y="474379"/>
                        </a:lnTo>
                        <a:lnTo>
                          <a:pt x="1651994" y="415633"/>
                        </a:lnTo>
                        <a:cubicBezTo>
                          <a:pt x="1666428" y="407300"/>
                          <a:pt x="1684886" y="412246"/>
                          <a:pt x="1693219" y="426680"/>
                        </a:cubicBezTo>
                        <a:lnTo>
                          <a:pt x="1753575" y="531219"/>
                        </a:lnTo>
                        <a:cubicBezTo>
                          <a:pt x="1761908" y="545653"/>
                          <a:pt x="1756962" y="564110"/>
                          <a:pt x="1742528" y="572444"/>
                        </a:cubicBezTo>
                        <a:lnTo>
                          <a:pt x="1636177" y="633846"/>
                        </a:lnTo>
                        <a:lnTo>
                          <a:pt x="1654340" y="680156"/>
                        </a:lnTo>
                        <a:cubicBezTo>
                          <a:pt x="1667825" y="720695"/>
                          <a:pt x="1678226" y="762704"/>
                          <a:pt x="1685256" y="805886"/>
                        </a:cubicBezTo>
                        <a:lnTo>
                          <a:pt x="1689933" y="863979"/>
                        </a:lnTo>
                        <a:lnTo>
                          <a:pt x="1825782" y="863979"/>
                        </a:lnTo>
                        <a:cubicBezTo>
                          <a:pt x="1842449" y="863979"/>
                          <a:pt x="1855961" y="877491"/>
                          <a:pt x="1855961" y="894158"/>
                        </a:cubicBezTo>
                        <a:lnTo>
                          <a:pt x="1855961" y="1014869"/>
                        </a:lnTo>
                        <a:cubicBezTo>
                          <a:pt x="1855961" y="1031536"/>
                          <a:pt x="1842449" y="1045048"/>
                          <a:pt x="1825782" y="1045048"/>
                        </a:cubicBezTo>
                        <a:lnTo>
                          <a:pt x="1686811" y="1045048"/>
                        </a:lnTo>
                        <a:lnTo>
                          <a:pt x="1683805" y="1080051"/>
                        </a:lnTo>
                        <a:cubicBezTo>
                          <a:pt x="1676826" y="1120207"/>
                          <a:pt x="1666926" y="1159324"/>
                          <a:pt x="1654340" y="1197161"/>
                        </a:cubicBezTo>
                        <a:lnTo>
                          <a:pt x="1635240" y="1243014"/>
                        </a:lnTo>
                        <a:lnTo>
                          <a:pt x="1741241" y="1304703"/>
                        </a:lnTo>
                        <a:cubicBezTo>
                          <a:pt x="1755646" y="1313086"/>
                          <a:pt x="1760528" y="1331561"/>
                          <a:pt x="1752145" y="1345966"/>
                        </a:cubicBezTo>
                        <a:lnTo>
                          <a:pt x="1691428" y="1450296"/>
                        </a:lnTo>
                        <a:cubicBezTo>
                          <a:pt x="1683045" y="1464701"/>
                          <a:pt x="1664570" y="1469583"/>
                          <a:pt x="1650165" y="1461199"/>
                        </a:cubicBezTo>
                        <a:lnTo>
                          <a:pt x="1550637" y="1403277"/>
                        </a:lnTo>
                        <a:lnTo>
                          <a:pt x="1548460" y="1406900"/>
                        </a:lnTo>
                        <a:cubicBezTo>
                          <a:pt x="1526064" y="1438656"/>
                          <a:pt x="1501449" y="1468652"/>
                          <a:pt x="1474850" y="1496647"/>
                        </a:cubicBezTo>
                        <a:lnTo>
                          <a:pt x="1391328" y="1572576"/>
                        </a:lnTo>
                        <a:lnTo>
                          <a:pt x="1444513" y="1665435"/>
                        </a:lnTo>
                        <a:cubicBezTo>
                          <a:pt x="1452797" y="1679898"/>
                          <a:pt x="1447788" y="1698339"/>
                          <a:pt x="1433325" y="1706622"/>
                        </a:cubicBezTo>
                        <a:lnTo>
                          <a:pt x="1328578" y="1766616"/>
                        </a:lnTo>
                        <a:cubicBezTo>
                          <a:pt x="1314115" y="1774900"/>
                          <a:pt x="1295675" y="1769890"/>
                          <a:pt x="1287391" y="1755428"/>
                        </a:cubicBezTo>
                        <a:lnTo>
                          <a:pt x="1235965" y="1665640"/>
                        </a:lnTo>
                        <a:lnTo>
                          <a:pt x="1188176" y="1688102"/>
                        </a:lnTo>
                        <a:cubicBezTo>
                          <a:pt x="1151771" y="1701931"/>
                          <a:pt x="1114083" y="1713039"/>
                          <a:pt x="1075345" y="1721185"/>
                        </a:cubicBezTo>
                        <a:lnTo>
                          <a:pt x="1010278" y="1727926"/>
                        </a:lnTo>
                        <a:lnTo>
                          <a:pt x="1010278" y="1837354"/>
                        </a:lnTo>
                        <a:cubicBezTo>
                          <a:pt x="1010278" y="1854021"/>
                          <a:pt x="996766" y="1867533"/>
                          <a:pt x="980099" y="1867533"/>
                        </a:cubicBezTo>
                        <a:lnTo>
                          <a:pt x="859388" y="1867533"/>
                        </a:lnTo>
                        <a:cubicBezTo>
                          <a:pt x="842721" y="1867533"/>
                          <a:pt x="829209" y="1854021"/>
                          <a:pt x="829209" y="1837354"/>
                        </a:cubicBezTo>
                        <a:lnTo>
                          <a:pt x="829209" y="1825784"/>
                        </a:lnTo>
                        <a:lnTo>
                          <a:pt x="829208" y="1825781"/>
                        </a:lnTo>
                        <a:lnTo>
                          <a:pt x="829208" y="1728142"/>
                        </a:lnTo>
                        <a:lnTo>
                          <a:pt x="762063" y="1721185"/>
                        </a:lnTo>
                        <a:cubicBezTo>
                          <a:pt x="717791" y="1711875"/>
                          <a:pt x="674890" y="1698697"/>
                          <a:pt x="633710" y="1682009"/>
                        </a:cubicBezTo>
                        <a:lnTo>
                          <a:pt x="605802" y="1667767"/>
                        </a:lnTo>
                        <a:lnTo>
                          <a:pt x="549246" y="1765725"/>
                        </a:lnTo>
                        <a:cubicBezTo>
                          <a:pt x="540913" y="1780159"/>
                          <a:pt x="522455" y="1785105"/>
                          <a:pt x="508021" y="1776771"/>
                        </a:cubicBezTo>
                        <a:lnTo>
                          <a:pt x="403482" y="1716416"/>
                        </a:lnTo>
                        <a:cubicBezTo>
                          <a:pt x="396265" y="1712249"/>
                          <a:pt x="391420" y="1705551"/>
                          <a:pt x="389421" y="1698091"/>
                        </a:cubicBezTo>
                        <a:lnTo>
                          <a:pt x="390721" y="1688214"/>
                        </a:lnTo>
                        <a:lnTo>
                          <a:pt x="389420" y="1686518"/>
                        </a:lnTo>
                        <a:cubicBezTo>
                          <a:pt x="387421" y="1679057"/>
                          <a:pt x="388268" y="1670834"/>
                          <a:pt x="392435" y="1663617"/>
                        </a:cubicBezTo>
                        <a:lnTo>
                          <a:pt x="446513" y="1569951"/>
                        </a:lnTo>
                        <a:lnTo>
                          <a:pt x="410058" y="1542635"/>
                        </a:lnTo>
                        <a:cubicBezTo>
                          <a:pt x="368927" y="1506020"/>
                          <a:pt x="331575" y="1465042"/>
                          <a:pt x="298682" y="1420401"/>
                        </a:cubicBezTo>
                        <a:lnTo>
                          <a:pt x="291827" y="1410006"/>
                        </a:lnTo>
                        <a:lnTo>
                          <a:pt x="187491" y="1470245"/>
                        </a:lnTo>
                        <a:cubicBezTo>
                          <a:pt x="173057" y="1478578"/>
                          <a:pt x="154600" y="1473633"/>
                          <a:pt x="146266" y="1459199"/>
                        </a:cubicBezTo>
                        <a:lnTo>
                          <a:pt x="85910" y="1354660"/>
                        </a:lnTo>
                        <a:cubicBezTo>
                          <a:pt x="77577" y="1340226"/>
                          <a:pt x="82523" y="1321768"/>
                          <a:pt x="96957" y="1313435"/>
                        </a:cubicBezTo>
                        <a:lnTo>
                          <a:pt x="204353" y="1251430"/>
                        </a:lnTo>
                        <a:lnTo>
                          <a:pt x="183068" y="1197160"/>
                        </a:lnTo>
                        <a:cubicBezTo>
                          <a:pt x="169583" y="1156621"/>
                          <a:pt x="159182" y="1114613"/>
                          <a:pt x="152152" y="1071430"/>
                        </a:cubicBezTo>
                        <a:lnTo>
                          <a:pt x="150028" y="1045048"/>
                        </a:lnTo>
                        <a:lnTo>
                          <a:pt x="30179" y="1045048"/>
                        </a:lnTo>
                        <a:cubicBezTo>
                          <a:pt x="13512" y="1045048"/>
                          <a:pt x="0" y="1031536"/>
                          <a:pt x="0" y="1014869"/>
                        </a:cubicBezTo>
                        <a:lnTo>
                          <a:pt x="0" y="894158"/>
                        </a:lnTo>
                        <a:cubicBezTo>
                          <a:pt x="0" y="877491"/>
                          <a:pt x="13512" y="863979"/>
                          <a:pt x="30179" y="863979"/>
                        </a:cubicBezTo>
                        <a:lnTo>
                          <a:pt x="147875" y="863979"/>
                        </a:lnTo>
                        <a:lnTo>
                          <a:pt x="153603" y="797265"/>
                        </a:lnTo>
                        <a:cubicBezTo>
                          <a:pt x="162328" y="747070"/>
                          <a:pt x="175615" y="698500"/>
                          <a:pt x="193008" y="652022"/>
                        </a:cubicBezTo>
                        <a:lnTo>
                          <a:pt x="207644" y="621699"/>
                        </a:lnTo>
                        <a:lnTo>
                          <a:pt x="98240" y="558029"/>
                        </a:lnTo>
                        <a:cubicBezTo>
                          <a:pt x="83835" y="549646"/>
                          <a:pt x="78953" y="531171"/>
                          <a:pt x="87336" y="516766"/>
                        </a:cubicBezTo>
                        <a:lnTo>
                          <a:pt x="148053" y="412437"/>
                        </a:lnTo>
                        <a:cubicBezTo>
                          <a:pt x="156436" y="398031"/>
                          <a:pt x="174911" y="393150"/>
                          <a:pt x="189316" y="401533"/>
                        </a:cubicBezTo>
                        <a:lnTo>
                          <a:pt x="297311" y="464382"/>
                        </a:lnTo>
                        <a:lnTo>
                          <a:pt x="342985" y="402037"/>
                        </a:lnTo>
                        <a:cubicBezTo>
                          <a:pt x="374975" y="365811"/>
                          <a:pt x="410158" y="332618"/>
                          <a:pt x="448077" y="302925"/>
                        </a:cubicBezTo>
                        <a:lnTo>
                          <a:pt x="453420" y="299348"/>
                        </a:lnTo>
                        <a:lnTo>
                          <a:pt x="394970" y="197297"/>
                        </a:lnTo>
                        <a:cubicBezTo>
                          <a:pt x="386686" y="182834"/>
                          <a:pt x="391696" y="164394"/>
                          <a:pt x="406158" y="156110"/>
                        </a:cubicBezTo>
                        <a:lnTo>
                          <a:pt x="510905" y="96116"/>
                        </a:lnTo>
                        <a:cubicBezTo>
                          <a:pt x="525368" y="87832"/>
                          <a:pt x="543809" y="92842"/>
                          <a:pt x="552092" y="107305"/>
                        </a:cubicBezTo>
                        <a:lnTo>
                          <a:pt x="609659" y="207815"/>
                        </a:lnTo>
                        <a:lnTo>
                          <a:pt x="649232" y="189215"/>
                        </a:lnTo>
                        <a:cubicBezTo>
                          <a:pt x="685637" y="175385"/>
                          <a:pt x="723325" y="164278"/>
                          <a:pt x="762063" y="156131"/>
                        </a:cubicBezTo>
                        <a:lnTo>
                          <a:pt x="829208" y="149175"/>
                        </a:lnTo>
                        <a:lnTo>
                          <a:pt x="829208" y="30179"/>
                        </a:lnTo>
                        <a:cubicBezTo>
                          <a:pt x="829208" y="13512"/>
                          <a:pt x="842720" y="0"/>
                          <a:pt x="859387" y="0"/>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grpSp>
            <p:grpSp>
              <p:nvGrpSpPr>
                <p:cNvPr id="40" name="Group 39">
                  <a:extLst>
                    <a:ext uri="{FF2B5EF4-FFF2-40B4-BE49-F238E27FC236}">
                      <a16:creationId xmlns:a16="http://schemas.microsoft.com/office/drawing/2014/main" id="{807F5652-51A6-5D46-AC49-6251DC0F0593}"/>
                    </a:ext>
                  </a:extLst>
                </p:cNvPr>
                <p:cNvGrpSpPr/>
                <p:nvPr/>
              </p:nvGrpSpPr>
              <p:grpSpPr>
                <a:xfrm>
                  <a:off x="9392958" y="3767582"/>
                  <a:ext cx="329474" cy="237365"/>
                  <a:chOff x="737118" y="1884784"/>
                  <a:chExt cx="811764" cy="587828"/>
                </a:xfrm>
                <a:solidFill>
                  <a:schemeClr val="accent6"/>
                </a:solidFill>
              </p:grpSpPr>
              <p:cxnSp>
                <p:nvCxnSpPr>
                  <p:cNvPr id="61" name="Straight Connector 60">
                    <a:extLst>
                      <a:ext uri="{FF2B5EF4-FFF2-40B4-BE49-F238E27FC236}">
                        <a16:creationId xmlns:a16="http://schemas.microsoft.com/office/drawing/2014/main" id="{10CA7809-4919-5F47-BF1F-F165DBF1B4E6}"/>
                      </a:ext>
                    </a:extLst>
                  </p:cNvPr>
                  <p:cNvCxnSpPr>
                    <a:cxnSpLocks/>
                  </p:cNvCxnSpPr>
                  <p:nvPr/>
                </p:nvCxnSpPr>
                <p:spPr>
                  <a:xfrm>
                    <a:off x="737118"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62" name="Straight Connector 61">
                    <a:extLst>
                      <a:ext uri="{FF2B5EF4-FFF2-40B4-BE49-F238E27FC236}">
                        <a16:creationId xmlns:a16="http://schemas.microsoft.com/office/drawing/2014/main" id="{4E6C3801-3571-214F-B414-596D45863E1E}"/>
                      </a:ext>
                    </a:extLst>
                  </p:cNvPr>
                  <p:cNvCxnSpPr>
                    <a:cxnSpLocks/>
                  </p:cNvCxnSpPr>
                  <p:nvPr/>
                </p:nvCxnSpPr>
                <p:spPr>
                  <a:xfrm flipV="1">
                    <a:off x="1143000" y="1920875"/>
                    <a:ext cx="405882" cy="257823"/>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63" name="Frame 62">
                    <a:extLst>
                      <a:ext uri="{FF2B5EF4-FFF2-40B4-BE49-F238E27FC236}">
                        <a16:creationId xmlns:a16="http://schemas.microsoft.com/office/drawing/2014/main" id="{957516E4-D703-2B4A-8B34-E5ABEB770726}"/>
                      </a:ext>
                    </a:extLst>
                  </p:cNvPr>
                  <p:cNvSpPr/>
                  <p:nvPr/>
                </p:nvSpPr>
                <p:spPr>
                  <a:xfrm>
                    <a:off x="737118" y="1884784"/>
                    <a:ext cx="811764" cy="587828"/>
                  </a:xfrm>
                  <a:prstGeom prst="fram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41" name="Group 40">
                  <a:extLst>
                    <a:ext uri="{FF2B5EF4-FFF2-40B4-BE49-F238E27FC236}">
                      <a16:creationId xmlns:a16="http://schemas.microsoft.com/office/drawing/2014/main" id="{04879AC3-3965-3A42-B816-16424A22C438}"/>
                    </a:ext>
                  </a:extLst>
                </p:cNvPr>
                <p:cNvGrpSpPr/>
                <p:nvPr/>
              </p:nvGrpSpPr>
              <p:grpSpPr>
                <a:xfrm>
                  <a:off x="10226752" y="3767582"/>
                  <a:ext cx="329474" cy="237365"/>
                  <a:chOff x="737118" y="1884784"/>
                  <a:chExt cx="811764" cy="587828"/>
                </a:xfrm>
                <a:solidFill>
                  <a:srgbClr val="5146B9"/>
                </a:solidFill>
              </p:grpSpPr>
              <p:cxnSp>
                <p:nvCxnSpPr>
                  <p:cNvPr id="58" name="Straight Connector 57">
                    <a:extLst>
                      <a:ext uri="{FF2B5EF4-FFF2-40B4-BE49-F238E27FC236}">
                        <a16:creationId xmlns:a16="http://schemas.microsoft.com/office/drawing/2014/main" id="{BD27D864-15F4-B540-A0FF-6296108CD0E7}"/>
                      </a:ext>
                    </a:extLst>
                  </p:cNvPr>
                  <p:cNvCxnSpPr>
                    <a:cxnSpLocks/>
                  </p:cNvCxnSpPr>
                  <p:nvPr/>
                </p:nvCxnSpPr>
                <p:spPr>
                  <a:xfrm>
                    <a:off x="737118" y="1920875"/>
                    <a:ext cx="405882" cy="257823"/>
                  </a:xfrm>
                  <a:prstGeom prst="line">
                    <a:avLst/>
                  </a:prstGeom>
                  <a:grpFill/>
                  <a:ln>
                    <a:solidFill>
                      <a:srgbClr val="5146B9"/>
                    </a:solidFill>
                  </a:ln>
                </p:spPr>
                <p:style>
                  <a:lnRef idx="2">
                    <a:schemeClr val="accent6">
                      <a:shade val="50000"/>
                    </a:schemeClr>
                  </a:lnRef>
                  <a:fillRef idx="1">
                    <a:schemeClr val="accent6"/>
                  </a:fillRef>
                  <a:effectRef idx="0">
                    <a:schemeClr val="accent6"/>
                  </a:effectRef>
                  <a:fontRef idx="minor">
                    <a:schemeClr val="lt1"/>
                  </a:fontRef>
                </p:style>
              </p:cxnSp>
              <p:cxnSp>
                <p:nvCxnSpPr>
                  <p:cNvPr id="59" name="Straight Connector 58">
                    <a:extLst>
                      <a:ext uri="{FF2B5EF4-FFF2-40B4-BE49-F238E27FC236}">
                        <a16:creationId xmlns:a16="http://schemas.microsoft.com/office/drawing/2014/main" id="{E390B34E-6EB7-CA46-A46C-74648956CE98}"/>
                      </a:ext>
                    </a:extLst>
                  </p:cNvPr>
                  <p:cNvCxnSpPr>
                    <a:cxnSpLocks/>
                  </p:cNvCxnSpPr>
                  <p:nvPr/>
                </p:nvCxnSpPr>
                <p:spPr>
                  <a:xfrm flipV="1">
                    <a:off x="1143000" y="1920875"/>
                    <a:ext cx="405882" cy="257823"/>
                  </a:xfrm>
                  <a:prstGeom prst="line">
                    <a:avLst/>
                  </a:prstGeom>
                  <a:grpFill/>
                  <a:ln>
                    <a:solidFill>
                      <a:srgbClr val="5146B9"/>
                    </a:solidFill>
                  </a:ln>
                </p:spPr>
                <p:style>
                  <a:lnRef idx="2">
                    <a:schemeClr val="accent6">
                      <a:shade val="50000"/>
                    </a:schemeClr>
                  </a:lnRef>
                  <a:fillRef idx="1">
                    <a:schemeClr val="accent6"/>
                  </a:fillRef>
                  <a:effectRef idx="0">
                    <a:schemeClr val="accent6"/>
                  </a:effectRef>
                  <a:fontRef idx="minor">
                    <a:schemeClr val="lt1"/>
                  </a:fontRef>
                </p:style>
              </p:cxnSp>
              <p:sp>
                <p:nvSpPr>
                  <p:cNvPr id="60" name="Frame 59">
                    <a:extLst>
                      <a:ext uri="{FF2B5EF4-FFF2-40B4-BE49-F238E27FC236}">
                        <a16:creationId xmlns:a16="http://schemas.microsoft.com/office/drawing/2014/main" id="{41CCCCA4-1A75-4C40-A52D-819830274F23}"/>
                      </a:ext>
                    </a:extLst>
                  </p:cNvPr>
                  <p:cNvSpPr/>
                  <p:nvPr/>
                </p:nvSpPr>
                <p:spPr>
                  <a:xfrm>
                    <a:off x="737118" y="1884784"/>
                    <a:ext cx="811764" cy="587828"/>
                  </a:xfrm>
                  <a:prstGeom prst="frame">
                    <a:avLst/>
                  </a:prstGeom>
                  <a:grpFill/>
                  <a:ln>
                    <a:solidFill>
                      <a:srgbClr val="5146B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42" name="Group 41">
                  <a:extLst>
                    <a:ext uri="{FF2B5EF4-FFF2-40B4-BE49-F238E27FC236}">
                      <a16:creationId xmlns:a16="http://schemas.microsoft.com/office/drawing/2014/main" id="{047333ED-473D-4E40-8E3E-28E1F0D6D21B}"/>
                    </a:ext>
                  </a:extLst>
                </p:cNvPr>
                <p:cNvGrpSpPr/>
                <p:nvPr/>
              </p:nvGrpSpPr>
              <p:grpSpPr>
                <a:xfrm>
                  <a:off x="9809855" y="3767582"/>
                  <a:ext cx="329474" cy="237365"/>
                  <a:chOff x="737118" y="1884784"/>
                  <a:chExt cx="811764" cy="587828"/>
                </a:xfrm>
                <a:solidFill>
                  <a:srgbClr val="C679C4"/>
                </a:solidFill>
              </p:grpSpPr>
              <p:cxnSp>
                <p:nvCxnSpPr>
                  <p:cNvPr id="55" name="Straight Connector 54">
                    <a:extLst>
                      <a:ext uri="{FF2B5EF4-FFF2-40B4-BE49-F238E27FC236}">
                        <a16:creationId xmlns:a16="http://schemas.microsoft.com/office/drawing/2014/main" id="{AC046AD7-C93B-2D47-971D-CD030FE072B5}"/>
                      </a:ext>
                    </a:extLst>
                  </p:cNvPr>
                  <p:cNvCxnSpPr>
                    <a:cxnSpLocks/>
                  </p:cNvCxnSpPr>
                  <p:nvPr/>
                </p:nvCxnSpPr>
                <p:spPr>
                  <a:xfrm>
                    <a:off x="737118" y="1920875"/>
                    <a:ext cx="405882" cy="257823"/>
                  </a:xfrm>
                  <a:prstGeom prst="line">
                    <a:avLst/>
                  </a:prstGeom>
                  <a:grpFill/>
                  <a:ln/>
                </p:spPr>
                <p:style>
                  <a:lnRef idx="2">
                    <a:schemeClr val="accent6">
                      <a:shade val="50000"/>
                    </a:schemeClr>
                  </a:lnRef>
                  <a:fillRef idx="1">
                    <a:schemeClr val="accent6"/>
                  </a:fillRef>
                  <a:effectRef idx="0">
                    <a:schemeClr val="accent6"/>
                  </a:effectRef>
                  <a:fontRef idx="minor">
                    <a:schemeClr val="lt1"/>
                  </a:fontRef>
                </p:style>
              </p:cxnSp>
              <p:cxnSp>
                <p:nvCxnSpPr>
                  <p:cNvPr id="56" name="Straight Connector 55">
                    <a:extLst>
                      <a:ext uri="{FF2B5EF4-FFF2-40B4-BE49-F238E27FC236}">
                        <a16:creationId xmlns:a16="http://schemas.microsoft.com/office/drawing/2014/main" id="{307B68F9-1915-1840-807B-FA6325A159DC}"/>
                      </a:ext>
                    </a:extLst>
                  </p:cNvPr>
                  <p:cNvCxnSpPr>
                    <a:cxnSpLocks/>
                  </p:cNvCxnSpPr>
                  <p:nvPr/>
                </p:nvCxnSpPr>
                <p:spPr>
                  <a:xfrm flipV="1">
                    <a:off x="1143000" y="1920875"/>
                    <a:ext cx="405882" cy="257823"/>
                  </a:xfrm>
                  <a:prstGeom prst="line">
                    <a:avLst/>
                  </a:prstGeom>
                  <a:grpFill/>
                  <a:ln/>
                </p:spPr>
                <p:style>
                  <a:lnRef idx="2">
                    <a:schemeClr val="accent6">
                      <a:shade val="50000"/>
                    </a:schemeClr>
                  </a:lnRef>
                  <a:fillRef idx="1">
                    <a:schemeClr val="accent6"/>
                  </a:fillRef>
                  <a:effectRef idx="0">
                    <a:schemeClr val="accent6"/>
                  </a:effectRef>
                  <a:fontRef idx="minor">
                    <a:schemeClr val="lt1"/>
                  </a:fontRef>
                </p:style>
              </p:cxnSp>
              <p:sp>
                <p:nvSpPr>
                  <p:cNvPr id="57" name="Frame 56">
                    <a:extLst>
                      <a:ext uri="{FF2B5EF4-FFF2-40B4-BE49-F238E27FC236}">
                        <a16:creationId xmlns:a16="http://schemas.microsoft.com/office/drawing/2014/main" id="{EC8B0FFC-764A-B843-BB0D-05B98898BC68}"/>
                      </a:ext>
                    </a:extLst>
                  </p:cNvPr>
                  <p:cNvSpPr/>
                  <p:nvPr/>
                </p:nvSpPr>
                <p:spPr>
                  <a:xfrm>
                    <a:off x="737118" y="1884784"/>
                    <a:ext cx="811764" cy="587828"/>
                  </a:xfrm>
                  <a:prstGeom prst="frame">
                    <a:avLst/>
                  </a:prstGeom>
                  <a:grp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43" name="Group 42">
                  <a:extLst>
                    <a:ext uri="{FF2B5EF4-FFF2-40B4-BE49-F238E27FC236}">
                      <a16:creationId xmlns:a16="http://schemas.microsoft.com/office/drawing/2014/main" id="{81E7D399-4303-4242-AD5F-43CE845321F3}"/>
                    </a:ext>
                  </a:extLst>
                </p:cNvPr>
                <p:cNvGrpSpPr/>
                <p:nvPr/>
              </p:nvGrpSpPr>
              <p:grpSpPr>
                <a:xfrm>
                  <a:off x="10643649" y="3767582"/>
                  <a:ext cx="329474" cy="237365"/>
                  <a:chOff x="737118" y="1884784"/>
                  <a:chExt cx="811764" cy="587828"/>
                </a:xfrm>
                <a:solidFill>
                  <a:srgbClr val="3CAE60"/>
                </a:solidFill>
              </p:grpSpPr>
              <p:cxnSp>
                <p:nvCxnSpPr>
                  <p:cNvPr id="52" name="Straight Connector 51">
                    <a:extLst>
                      <a:ext uri="{FF2B5EF4-FFF2-40B4-BE49-F238E27FC236}">
                        <a16:creationId xmlns:a16="http://schemas.microsoft.com/office/drawing/2014/main" id="{E2E6DF28-EAA5-1A46-AE12-9C213ABFF1DD}"/>
                      </a:ext>
                    </a:extLst>
                  </p:cNvPr>
                  <p:cNvCxnSpPr>
                    <a:cxnSpLocks/>
                  </p:cNvCxnSpPr>
                  <p:nvPr/>
                </p:nvCxnSpPr>
                <p:spPr>
                  <a:xfrm>
                    <a:off x="737118" y="1920875"/>
                    <a:ext cx="405882" cy="257823"/>
                  </a:xfrm>
                  <a:prstGeom prst="line">
                    <a:avLst/>
                  </a:prstGeom>
                  <a:grpFill/>
                  <a:ln>
                    <a:solidFill>
                      <a:srgbClr val="3CAE60"/>
                    </a:solidFill>
                  </a:ln>
                </p:spPr>
                <p:style>
                  <a:lnRef idx="2">
                    <a:schemeClr val="accent6">
                      <a:shade val="50000"/>
                    </a:schemeClr>
                  </a:lnRef>
                  <a:fillRef idx="1">
                    <a:schemeClr val="accent6"/>
                  </a:fillRef>
                  <a:effectRef idx="0">
                    <a:schemeClr val="accent6"/>
                  </a:effectRef>
                  <a:fontRef idx="minor">
                    <a:schemeClr val="lt1"/>
                  </a:fontRef>
                </p:style>
              </p:cxnSp>
              <p:cxnSp>
                <p:nvCxnSpPr>
                  <p:cNvPr id="53" name="Straight Connector 52">
                    <a:extLst>
                      <a:ext uri="{FF2B5EF4-FFF2-40B4-BE49-F238E27FC236}">
                        <a16:creationId xmlns:a16="http://schemas.microsoft.com/office/drawing/2014/main" id="{E4CD26E0-3CC2-EC48-9E95-0ED06702D893}"/>
                      </a:ext>
                    </a:extLst>
                  </p:cNvPr>
                  <p:cNvCxnSpPr>
                    <a:cxnSpLocks/>
                  </p:cNvCxnSpPr>
                  <p:nvPr/>
                </p:nvCxnSpPr>
                <p:spPr>
                  <a:xfrm flipV="1">
                    <a:off x="1143000" y="1920875"/>
                    <a:ext cx="405882" cy="257823"/>
                  </a:xfrm>
                  <a:prstGeom prst="line">
                    <a:avLst/>
                  </a:prstGeom>
                  <a:grpFill/>
                  <a:ln>
                    <a:solidFill>
                      <a:srgbClr val="3CAE60"/>
                    </a:solidFill>
                  </a:ln>
                </p:spPr>
                <p:style>
                  <a:lnRef idx="2">
                    <a:schemeClr val="accent6">
                      <a:shade val="50000"/>
                    </a:schemeClr>
                  </a:lnRef>
                  <a:fillRef idx="1">
                    <a:schemeClr val="accent6"/>
                  </a:fillRef>
                  <a:effectRef idx="0">
                    <a:schemeClr val="accent6"/>
                  </a:effectRef>
                  <a:fontRef idx="minor">
                    <a:schemeClr val="lt1"/>
                  </a:fontRef>
                </p:style>
              </p:cxnSp>
              <p:sp>
                <p:nvSpPr>
                  <p:cNvPr id="54" name="Frame 53">
                    <a:extLst>
                      <a:ext uri="{FF2B5EF4-FFF2-40B4-BE49-F238E27FC236}">
                        <a16:creationId xmlns:a16="http://schemas.microsoft.com/office/drawing/2014/main" id="{A8053A8F-991F-FF4D-B3D0-0D80E27FB4EF}"/>
                      </a:ext>
                    </a:extLst>
                  </p:cNvPr>
                  <p:cNvSpPr/>
                  <p:nvPr/>
                </p:nvSpPr>
                <p:spPr>
                  <a:xfrm>
                    <a:off x="737118" y="1884784"/>
                    <a:ext cx="811764" cy="587828"/>
                  </a:xfrm>
                  <a:prstGeom prst="frame">
                    <a:avLst/>
                  </a:prstGeom>
                  <a:grpFill/>
                  <a:ln>
                    <a:solidFill>
                      <a:srgbClr val="3CAE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44" name="Group 43">
                  <a:extLst>
                    <a:ext uri="{FF2B5EF4-FFF2-40B4-BE49-F238E27FC236}">
                      <a16:creationId xmlns:a16="http://schemas.microsoft.com/office/drawing/2014/main" id="{48081C59-253F-2D48-9FD5-6DB95BD34E75}"/>
                    </a:ext>
                  </a:extLst>
                </p:cNvPr>
                <p:cNvGrpSpPr/>
                <p:nvPr/>
              </p:nvGrpSpPr>
              <p:grpSpPr>
                <a:xfrm>
                  <a:off x="11060546" y="3767582"/>
                  <a:ext cx="329474" cy="237365"/>
                  <a:chOff x="737118" y="1884784"/>
                  <a:chExt cx="811764" cy="587828"/>
                </a:xfrm>
                <a:solidFill>
                  <a:srgbClr val="E6E7E8"/>
                </a:solidFill>
              </p:grpSpPr>
              <p:cxnSp>
                <p:nvCxnSpPr>
                  <p:cNvPr id="49" name="Straight Connector 48">
                    <a:extLst>
                      <a:ext uri="{FF2B5EF4-FFF2-40B4-BE49-F238E27FC236}">
                        <a16:creationId xmlns:a16="http://schemas.microsoft.com/office/drawing/2014/main" id="{25CE50FE-D589-3745-A59A-F0C4ABC31B4F}"/>
                      </a:ext>
                    </a:extLst>
                  </p:cNvPr>
                  <p:cNvCxnSpPr>
                    <a:cxnSpLocks/>
                  </p:cNvCxnSpPr>
                  <p:nvPr/>
                </p:nvCxnSpPr>
                <p:spPr>
                  <a:xfrm>
                    <a:off x="737118"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50" name="Straight Connector 49">
                    <a:extLst>
                      <a:ext uri="{FF2B5EF4-FFF2-40B4-BE49-F238E27FC236}">
                        <a16:creationId xmlns:a16="http://schemas.microsoft.com/office/drawing/2014/main" id="{A5FBECD9-97FA-5C40-9164-C7CE6976C86E}"/>
                      </a:ext>
                    </a:extLst>
                  </p:cNvPr>
                  <p:cNvCxnSpPr>
                    <a:cxnSpLocks/>
                  </p:cNvCxnSpPr>
                  <p:nvPr/>
                </p:nvCxnSpPr>
                <p:spPr>
                  <a:xfrm flipV="1">
                    <a:off x="1143000" y="1920875"/>
                    <a:ext cx="405882" cy="25782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51" name="Frame 50">
                    <a:extLst>
                      <a:ext uri="{FF2B5EF4-FFF2-40B4-BE49-F238E27FC236}">
                        <a16:creationId xmlns:a16="http://schemas.microsoft.com/office/drawing/2014/main" id="{647F1221-066A-1548-A0AF-538D7E7095A3}"/>
                      </a:ext>
                    </a:extLst>
                  </p:cNvPr>
                  <p:cNvSpPr/>
                  <p:nvPr/>
                </p:nvSpPr>
                <p:spPr>
                  <a:xfrm>
                    <a:off x="737118" y="1884784"/>
                    <a:ext cx="811764" cy="587828"/>
                  </a:xfrm>
                  <a:prstGeom prst="fram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nvGrpSpPr>
                <p:cNvPr id="45" name="Group 44">
                  <a:extLst>
                    <a:ext uri="{FF2B5EF4-FFF2-40B4-BE49-F238E27FC236}">
                      <a16:creationId xmlns:a16="http://schemas.microsoft.com/office/drawing/2014/main" id="{62BBDBF4-648A-E444-AC20-E1E4AC1F9D58}"/>
                    </a:ext>
                  </a:extLst>
                </p:cNvPr>
                <p:cNvGrpSpPr/>
                <p:nvPr/>
              </p:nvGrpSpPr>
              <p:grpSpPr>
                <a:xfrm>
                  <a:off x="11477445" y="3767582"/>
                  <a:ext cx="329474" cy="237365"/>
                  <a:chOff x="737118" y="1884784"/>
                  <a:chExt cx="811764" cy="587828"/>
                </a:xfrm>
                <a:solidFill>
                  <a:schemeClr val="accent6"/>
                </a:solidFill>
              </p:grpSpPr>
              <p:cxnSp>
                <p:nvCxnSpPr>
                  <p:cNvPr id="46" name="Straight Connector 45">
                    <a:extLst>
                      <a:ext uri="{FF2B5EF4-FFF2-40B4-BE49-F238E27FC236}">
                        <a16:creationId xmlns:a16="http://schemas.microsoft.com/office/drawing/2014/main" id="{DEA65216-83AB-7643-8D28-DFCA8F3BB1F0}"/>
                      </a:ext>
                    </a:extLst>
                  </p:cNvPr>
                  <p:cNvCxnSpPr>
                    <a:cxnSpLocks/>
                  </p:cNvCxnSpPr>
                  <p:nvPr/>
                </p:nvCxnSpPr>
                <p:spPr>
                  <a:xfrm>
                    <a:off x="737118"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cxnSp>
                <p:nvCxnSpPr>
                  <p:cNvPr id="47" name="Straight Connector 46">
                    <a:extLst>
                      <a:ext uri="{FF2B5EF4-FFF2-40B4-BE49-F238E27FC236}">
                        <a16:creationId xmlns:a16="http://schemas.microsoft.com/office/drawing/2014/main" id="{55B8B89F-2D6E-2743-BE8D-FB837536AACA}"/>
                      </a:ext>
                    </a:extLst>
                  </p:cNvPr>
                  <p:cNvCxnSpPr>
                    <a:cxnSpLocks/>
                  </p:cNvCxnSpPr>
                  <p:nvPr/>
                </p:nvCxnSpPr>
                <p:spPr>
                  <a:xfrm flipV="1">
                    <a:off x="1143000" y="1920875"/>
                    <a:ext cx="405882" cy="257823"/>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48" name="Frame 47">
                    <a:extLst>
                      <a:ext uri="{FF2B5EF4-FFF2-40B4-BE49-F238E27FC236}">
                        <a16:creationId xmlns:a16="http://schemas.microsoft.com/office/drawing/2014/main" id="{A0DEAEF6-20E5-A34F-8F7C-CBFA8E1CACFF}"/>
                      </a:ext>
                    </a:extLst>
                  </p:cNvPr>
                  <p:cNvSpPr/>
                  <p:nvPr/>
                </p:nvSpPr>
                <p:spPr>
                  <a:xfrm>
                    <a:off x="737118" y="1884784"/>
                    <a:ext cx="811764" cy="587828"/>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ts val="1700"/>
                      </a:lnSpc>
                    </a:pPr>
                    <a:endParaRPr lang="da-DK">
                      <a:solidFill>
                        <a:schemeClr val="tx1"/>
                      </a:solidFill>
                      <a:latin typeface="Exo 2 Light" charset="0"/>
                      <a:ea typeface="Exo 2 Light" charset="0"/>
                      <a:cs typeface="Exo 2 Light" charset="0"/>
                    </a:endParaRPr>
                  </a:p>
                </p:txBody>
              </p:sp>
            </p:grpSp>
          </p:grpSp>
          <p:sp>
            <p:nvSpPr>
              <p:cNvPr id="38" name="Right Arrow 37">
                <a:extLst>
                  <a:ext uri="{FF2B5EF4-FFF2-40B4-BE49-F238E27FC236}">
                    <a16:creationId xmlns:a16="http://schemas.microsoft.com/office/drawing/2014/main" id="{9497DFFF-9CF9-754A-B836-A2AAD58ADCA4}"/>
                  </a:ext>
                </a:extLst>
              </p:cNvPr>
              <p:cNvSpPr/>
              <p:nvPr/>
            </p:nvSpPr>
            <p:spPr>
              <a:xfrm flipV="1">
                <a:off x="9245026" y="4204616"/>
                <a:ext cx="2178723" cy="11393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da-DK">
                  <a:latin typeface="Exo 2 Light" charset="0"/>
                  <a:ea typeface="Exo 2 Light" charset="0"/>
                  <a:cs typeface="Exo 2 Light" charset="0"/>
                </a:endParaRPr>
              </a:p>
            </p:txBody>
          </p:sp>
        </p:grpSp>
      </p:grpSp>
      <p:sp>
        <p:nvSpPr>
          <p:cNvPr id="230" name="Text Placeholder 1">
            <a:extLst>
              <a:ext uri="{FF2B5EF4-FFF2-40B4-BE49-F238E27FC236}">
                <a16:creationId xmlns:a16="http://schemas.microsoft.com/office/drawing/2014/main" id="{FB8BEA39-12B9-6841-88BE-9508924F7B8C}"/>
              </a:ext>
            </a:extLst>
          </p:cNvPr>
          <p:cNvSpPr txBox="1">
            <a:spLocks/>
          </p:cNvSpPr>
          <p:nvPr/>
        </p:nvSpPr>
        <p:spPr>
          <a:xfrm>
            <a:off x="414000" y="759600"/>
            <a:ext cx="8720666"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Mailhåndtering for pensionsselskab</a:t>
            </a:r>
          </a:p>
        </p:txBody>
      </p:sp>
    </p:spTree>
    <p:extLst>
      <p:ext uri="{BB962C8B-B14F-4D97-AF65-F5344CB8AC3E}">
        <p14:creationId xmlns:p14="http://schemas.microsoft.com/office/powerpoint/2010/main" val="33925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7</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31" name="Text Placeholder 1">
            <a:extLst>
              <a:ext uri="{FF2B5EF4-FFF2-40B4-BE49-F238E27FC236}">
                <a16:creationId xmlns:a16="http://schemas.microsoft.com/office/drawing/2014/main" id="{9141AA7E-D274-0647-B5AE-04A25C678D45}"/>
              </a:ext>
            </a:extLst>
          </p:cNvPr>
          <p:cNvSpPr txBox="1">
            <a:spLocks/>
          </p:cNvSpPr>
          <p:nvPr/>
        </p:nvSpPr>
        <p:spPr>
          <a:xfrm>
            <a:off x="414000" y="759600"/>
            <a:ext cx="8720666"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Live kodning</a:t>
            </a:r>
          </a:p>
        </p:txBody>
      </p:sp>
      <p:sp>
        <p:nvSpPr>
          <p:cNvPr id="6" name="Rectangle 5">
            <a:extLst>
              <a:ext uri="{FF2B5EF4-FFF2-40B4-BE49-F238E27FC236}">
                <a16:creationId xmlns:a16="http://schemas.microsoft.com/office/drawing/2014/main" id="{DC54C80C-10CF-374E-874B-1EC2A28A1E25}"/>
              </a:ext>
            </a:extLst>
          </p:cNvPr>
          <p:cNvSpPr/>
          <p:nvPr/>
        </p:nvSpPr>
        <p:spPr>
          <a:xfrm>
            <a:off x="2829354" y="2721114"/>
            <a:ext cx="6533291" cy="707886"/>
          </a:xfrm>
          <a:prstGeom prst="rect">
            <a:avLst/>
          </a:prstGeom>
        </p:spPr>
        <p:txBody>
          <a:bodyPr wrap="square">
            <a:spAutoFit/>
          </a:bodyPr>
          <a:lstStyle/>
          <a:p>
            <a:pPr algn="ctr"/>
            <a:r>
              <a:rPr lang="da-DK" sz="4000" b="1" dirty="0">
                <a:solidFill>
                  <a:schemeClr val="accent1"/>
                </a:solidFill>
                <a:latin typeface="Exo 2" pitchFamily="2" charset="77"/>
              </a:rPr>
              <a:t>https://bit.ly/2qmIpWA</a:t>
            </a:r>
          </a:p>
        </p:txBody>
      </p:sp>
    </p:spTree>
    <p:extLst>
      <p:ext uri="{BB962C8B-B14F-4D97-AF65-F5344CB8AC3E}">
        <p14:creationId xmlns:p14="http://schemas.microsoft.com/office/powerpoint/2010/main" val="177013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5612E28-6F4A-A74A-9E5A-0E3604F01B23}"/>
              </a:ext>
            </a:extLst>
          </p:cNvPr>
          <p:cNvPicPr>
            <a:picLocks noChangeAspect="1"/>
          </p:cNvPicPr>
          <p:nvPr/>
        </p:nvPicPr>
        <p:blipFill>
          <a:blip r:embed="rId2"/>
          <a:stretch>
            <a:fillRect/>
          </a:stretch>
        </p:blipFill>
        <p:spPr>
          <a:xfrm>
            <a:off x="1513510" y="848859"/>
            <a:ext cx="9164979" cy="5160282"/>
          </a:xfrm>
          <a:prstGeom prst="rect">
            <a:avLst/>
          </a:prstGeom>
        </p:spPr>
      </p:pic>
    </p:spTree>
    <p:extLst>
      <p:ext uri="{BB962C8B-B14F-4D97-AF65-F5344CB8AC3E}">
        <p14:creationId xmlns:p14="http://schemas.microsoft.com/office/powerpoint/2010/main" val="2298987649"/>
      </p:ext>
    </p:extLst>
  </p:cSld>
  <p:clrMapOvr>
    <a:masterClrMapping/>
  </p:clrMapOvr>
</p:sld>
</file>

<file path=ppt/theme/theme1.xml><?xml version="1.0" encoding="utf-8"?>
<a:theme xmlns:a="http://schemas.openxmlformats.org/drawingml/2006/main" name="Damvad">
  <a:themeElements>
    <a:clrScheme name="Damvad Analytics 1">
      <a:dk1>
        <a:srgbClr val="000000"/>
      </a:dk1>
      <a:lt1>
        <a:srgbClr val="FFFFFF"/>
      </a:lt1>
      <a:dk2>
        <a:srgbClr val="000000"/>
      </a:dk2>
      <a:lt2>
        <a:srgbClr val="FEFFFF"/>
      </a:lt2>
      <a:accent1>
        <a:srgbClr val="96D6F1"/>
      </a:accent1>
      <a:accent2>
        <a:srgbClr val="2A83A5"/>
      </a:accent2>
      <a:accent3>
        <a:srgbClr val="27576B"/>
      </a:accent3>
      <a:accent4>
        <a:srgbClr val="2E2D2E"/>
      </a:accent4>
      <a:accent5>
        <a:srgbClr val="E6E6E7"/>
      </a:accent5>
      <a:accent6>
        <a:srgbClr val="D9A371"/>
      </a:accent6>
      <a:hlink>
        <a:srgbClr val="96D6F1"/>
      </a:hlink>
      <a:folHlink>
        <a:srgbClr val="2A83A5"/>
      </a:folHlink>
    </a:clrScheme>
    <a:fontScheme name="Test">
      <a:majorFont>
        <a:latin typeface="Exo 2 Extra Light"/>
        <a:ea typeface=""/>
        <a:cs typeface=""/>
      </a:majorFont>
      <a:minorFont>
        <a:latin typeface="Exo 2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ts val="1700"/>
          </a:lnSpc>
          <a:defRPr dirty="0" smtClean="0">
            <a:latin typeface="Exo 2 Light" charset="0"/>
            <a:ea typeface="Exo 2 Light" charset="0"/>
            <a:cs typeface="Exo 2 Light"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1" id="{8F28AB85-15DA-A14C-A53A-80A8A84F24B2}" vid="{5F4C8BFE-4967-7F4C-9D84-37BFC2D40E3B}"/>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Damvad</Template>
  <TotalTime>126</TotalTime>
  <Words>765</Words>
  <Application>Microsoft Macintosh PowerPoint</Application>
  <PresentationFormat>Widescreen</PresentationFormat>
  <Paragraphs>116</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Exo 2</vt:lpstr>
      <vt:lpstr>Exo 2 Extra Light</vt:lpstr>
      <vt:lpstr>Exo 2 Light</vt:lpstr>
      <vt:lpstr>Damvad</vt:lpstr>
      <vt:lpstr>Kom godt i gang med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godt i gang med Python</dc:title>
  <dc:creator>Microsoft Office User</dc:creator>
  <cp:lastModifiedBy>Microsoft Office User</cp:lastModifiedBy>
  <cp:revision>52</cp:revision>
  <cp:lastPrinted>2017-07-04T09:21:27Z</cp:lastPrinted>
  <dcterms:created xsi:type="dcterms:W3CDTF">2018-10-31T08:11:43Z</dcterms:created>
  <dcterms:modified xsi:type="dcterms:W3CDTF">2018-11-01T13:19:48Z</dcterms:modified>
</cp:coreProperties>
</file>